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  <p:sldMasterId id="2147483723" r:id="rId2"/>
  </p:sldMasterIdLst>
  <p:notesMasterIdLst>
    <p:notesMasterId r:id="rId25"/>
  </p:notesMasterIdLst>
  <p:handoutMasterIdLst>
    <p:handoutMasterId r:id="rId26"/>
  </p:handoutMasterIdLst>
  <p:sldIdLst>
    <p:sldId id="299" r:id="rId3"/>
    <p:sldId id="378" r:id="rId4"/>
    <p:sldId id="376" r:id="rId5"/>
    <p:sldId id="377" r:id="rId6"/>
    <p:sldId id="373" r:id="rId7"/>
    <p:sldId id="372" r:id="rId8"/>
    <p:sldId id="375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93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CD5"/>
    <a:srgbClr val="00B0F0"/>
    <a:srgbClr val="000000"/>
    <a:srgbClr val="00C8BA"/>
    <a:srgbClr val="66CCFF"/>
    <a:srgbClr val="FF3300"/>
    <a:srgbClr val="3399FF"/>
    <a:srgbClr val="FF66FF"/>
    <a:srgbClr val="99CCFF"/>
    <a:srgbClr val="B2D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A9371B-4015-41C4-A221-EC01A6F80B7B}">
  <a:tblStyle styleId="{6CA9371B-4015-41C4-A221-EC01A6F80B7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6" autoAdjust="0"/>
    <p:restoredTop sz="93056" autoAdjust="0"/>
  </p:normalViewPr>
  <p:slideViewPr>
    <p:cSldViewPr snapToGrid="0">
      <p:cViewPr varScale="1">
        <p:scale>
          <a:sx n="181" d="100"/>
          <a:sy n="181" d="100"/>
        </p:scale>
        <p:origin x="106" y="-8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2"/>
    </p:cViewPr>
  </p:sorterViewPr>
  <p:notesViewPr>
    <p:cSldViewPr snapToGrid="0">
      <p:cViewPr varScale="1">
        <p:scale>
          <a:sx n="54" d="100"/>
          <a:sy n="54" d="100"/>
        </p:scale>
        <p:origin x="2405" y="4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970269552883223E-2"/>
          <c:y val="4.3761998425275797E-2"/>
          <c:w val="0.41819316467720302"/>
          <c:h val="0.6128281044036247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Nickel</c:v>
                </c:pt>
                <c:pt idx="1">
                  <c:v>Copper</c:v>
                </c:pt>
                <c:pt idx="2">
                  <c:v>Aluminium</c:v>
                </c:pt>
                <c:pt idx="3">
                  <c:v>Graphite</c:v>
                </c:pt>
                <c:pt idx="4">
                  <c:v>Iron</c:v>
                </c:pt>
                <c:pt idx="5">
                  <c:v>Lithium</c:v>
                </c:pt>
                <c:pt idx="6">
                  <c:v>Cobalt</c:v>
                </c:pt>
                <c:pt idx="7">
                  <c:v>Manganese</c:v>
                </c:pt>
                <c:pt idx="8">
                  <c:v>Steel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15.7</c:v>
                </c:pt>
                <c:pt idx="1">
                  <c:v>10.8</c:v>
                </c:pt>
                <c:pt idx="2">
                  <c:v>18.899999999999999</c:v>
                </c:pt>
                <c:pt idx="3">
                  <c:v>28.1</c:v>
                </c:pt>
                <c:pt idx="4">
                  <c:v>2.7</c:v>
                </c:pt>
                <c:pt idx="5">
                  <c:v>3.2</c:v>
                </c:pt>
                <c:pt idx="6">
                  <c:v>4.3</c:v>
                </c:pt>
                <c:pt idx="7">
                  <c:v>5.4</c:v>
                </c:pt>
                <c:pt idx="8">
                  <c:v>10.8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Percentage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82A0-436F-A128-FF8E980BD1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0340544"/>
        <c:axId val="63033988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Sheet1!$A$2:$A$10</c15:sqref>
                        </c15:formulaRef>
                      </c:ext>
                    </c:extLst>
                    <c:strCache>
                      <c:ptCount val="9"/>
                      <c:pt idx="0">
                        <c:v>Nickel</c:v>
                      </c:pt>
                      <c:pt idx="1">
                        <c:v>Copper</c:v>
                      </c:pt>
                      <c:pt idx="2">
                        <c:v>Aluminium</c:v>
                      </c:pt>
                      <c:pt idx="3">
                        <c:v>Graphite</c:v>
                      </c:pt>
                      <c:pt idx="4">
                        <c:v>Iron</c:v>
                      </c:pt>
                      <c:pt idx="5">
                        <c:v>Lithium</c:v>
                      </c:pt>
                      <c:pt idx="6">
                        <c:v>Cobalt</c:v>
                      </c:pt>
                      <c:pt idx="7">
                        <c:v>Manganese</c:v>
                      </c:pt>
                      <c:pt idx="8">
                        <c:v>Steel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Sheet1!$C$2:$C$10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extLst>
                  <c:ext uri="{02D57815-91ED-43cb-92C2-25804820EDAC}">
                    <c15:filteredSeriesTitle>
                      <c15:tx>
                        <c:strRef>
                          <c:extLst>
                            <c:ext uri="{02D57815-91ED-43cb-92C2-25804820EDAC}">
                              <c15:formulaRef>
                                <c15:sqref>Sheet1!$C$1</c15:sqref>
                              </c15:formulaRef>
                            </c:ext>
                          </c:extLst>
                          <c:strCache>
                            <c:ptCount val="1"/>
                            <c:pt idx="0">
                              <c:v>Column2</c:v>
                            </c:pt>
                          </c:strCache>
                        </c:strRef>
                      </c15:tx>
                    </c15:filteredSeriesTitle>
                  </c:ext>
                  <c:ext xmlns:c16="http://schemas.microsoft.com/office/drawing/2014/chart" uri="{C3380CC4-5D6E-409C-BE32-E72D297353CC}">
                    <c16:uniqueId val="{00000001-82A0-436F-A128-FF8E980BD177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Sheet1!$A$2:$A$10</c15:sqref>
                        </c15:formulaRef>
                      </c:ext>
                    </c:extLst>
                    <c:strCache>
                      <c:ptCount val="9"/>
                      <c:pt idx="0">
                        <c:v>Nickel</c:v>
                      </c:pt>
                      <c:pt idx="1">
                        <c:v>Copper</c:v>
                      </c:pt>
                      <c:pt idx="2">
                        <c:v>Aluminium</c:v>
                      </c:pt>
                      <c:pt idx="3">
                        <c:v>Graphite</c:v>
                      </c:pt>
                      <c:pt idx="4">
                        <c:v>Iron</c:v>
                      </c:pt>
                      <c:pt idx="5">
                        <c:v>Lithium</c:v>
                      </c:pt>
                      <c:pt idx="6">
                        <c:v>Cobalt</c:v>
                      </c:pt>
                      <c:pt idx="7">
                        <c:v>Manganese</c:v>
                      </c:pt>
                      <c:pt idx="8">
                        <c:v>Steel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Sheet1!$D$2:$D$10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extLst xmlns:c15="http://schemas.microsoft.com/office/drawing/2012/chart">
                  <c:ext xmlns:c15="http://schemas.microsoft.com/office/drawing/2012/chart" uri="{02D57815-91ED-43cb-92C2-25804820EDAC}">
                    <c15:filteredSeriesTitle>
                      <c15:tx>
                        <c:strRef>
                          <c:extLst>
                            <c:ext uri="{02D57815-91ED-43cb-92C2-25804820EDAC}">
                              <c15:formulaRef>
                                <c15:sqref>Sheet1!$D$1</c15:sqref>
                              </c15:formulaRef>
                            </c:ext>
                          </c:extLst>
                          <c:strCache>
                            <c:ptCount val="1"/>
                            <c:pt idx="0">
                              <c:v>Column1</c:v>
                            </c:pt>
                          </c:strCache>
                        </c:strRef>
                      </c15:tx>
                    </c15:filteredSeriesTitle>
                  </c:ext>
                  <c:ext xmlns:c16="http://schemas.microsoft.com/office/drawing/2014/chart" uri="{C3380CC4-5D6E-409C-BE32-E72D297353CC}">
                    <c16:uniqueId val="{00000002-82A0-436F-A128-FF8E980BD177}"/>
                  </c:ext>
                </c:extLst>
              </c15:ser>
            </c15:filteredBarSeries>
          </c:ext>
        </c:extLst>
      </c:barChart>
      <c:catAx>
        <c:axId val="630340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>
                    <a:solidFill>
                      <a:schemeClr val="tx1"/>
                    </a:solidFill>
                  </a:rPr>
                  <a:t>Mineral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339888"/>
        <c:crosses val="autoZero"/>
        <c:auto val="1"/>
        <c:lblAlgn val="ctr"/>
        <c:lblOffset val="100"/>
        <c:noMultiLvlLbl val="0"/>
      </c:catAx>
      <c:valAx>
        <c:axId val="630339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>
                    <a:solidFill>
                      <a:schemeClr val="tx1"/>
                    </a:solidFill>
                  </a:rPr>
                  <a:t>Percentage</a:t>
                </a:r>
              </a:p>
            </c:rich>
          </c:tx>
          <c:layout>
            <c:manualLayout>
              <c:xMode val="edge"/>
              <c:yMode val="edge"/>
              <c:x val="0"/>
              <c:y val="0.211578056483646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34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D45F502-43C3-4880-9F0C-818BFDFA47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49FD72-792A-4E6E-A0AF-FA81E1E76A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A0DD2-0D88-4655-B4CE-F01CB200F464}" type="datetimeFigureOut">
              <a:rPr lang="en-GB" smtClean="0"/>
              <a:t>14/06/2023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55C8C7-B3E3-4FD0-A6A7-B322FC537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21651C-6CBA-4DEB-96D6-8785ECAE59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E35B-0130-40D0-AAD2-4CD520DD5D8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881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2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5092FB8-4374-4972-BE3A-BCD6F683D893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1A5CED-B6DB-4BA4-A12C-D9B8446C23B8}"/>
              </a:ext>
            </a:extLst>
          </p:cNvPr>
          <p:cNvCxnSpPr>
            <a:cxnSpLocks/>
            <a:endCxn id="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93331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4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E6F32C7D-A366-8142-A51F-24A9B70D18F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6" name="Hexagon 155">
            <a:extLst>
              <a:ext uri="{FF2B5EF4-FFF2-40B4-BE49-F238E27FC236}">
                <a16:creationId xmlns:a16="http://schemas.microsoft.com/office/drawing/2014/main" id="{B5CC7B3B-E530-404E-882D-909F1D4302C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Hexagon 156">
            <a:extLst>
              <a:ext uri="{FF2B5EF4-FFF2-40B4-BE49-F238E27FC236}">
                <a16:creationId xmlns:a16="http://schemas.microsoft.com/office/drawing/2014/main" id="{BFA0C710-0031-46AD-9731-3B7BEC6E31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26D71B55-8FE4-495F-BE40-75FA1A132FC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24CD7D62-6DC7-4923-94F7-A5EED03E856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11CFCFA-84FA-40B0-81BC-490545EE876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27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E66D1AE7-4AA7-4F74-9487-C46E0B670C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2697763-A3C8-4D8F-8894-3CC04BAB5A0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DBBC3C9A-D017-4190-8827-DFE802ACC72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DFF1D9B2-FEDE-41AE-B657-19663921E27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AB389CED-7630-482D-A8D4-4259BA1C477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0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1C0CBABB-2252-4B79-AEA1-B7384D4AE3E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Hexagon 176">
            <a:extLst>
              <a:ext uri="{FF2B5EF4-FFF2-40B4-BE49-F238E27FC236}">
                <a16:creationId xmlns:a16="http://schemas.microsoft.com/office/drawing/2014/main" id="{3D78D7F1-969D-49A4-AE6B-45232E2DD73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Hexagon 178">
            <a:extLst>
              <a:ext uri="{FF2B5EF4-FFF2-40B4-BE49-F238E27FC236}">
                <a16:creationId xmlns:a16="http://schemas.microsoft.com/office/drawing/2014/main" id="{7990B3E7-ADC0-4365-A84F-76A5270CFC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84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Hexagon 179">
            <a:extLst>
              <a:ext uri="{FF2B5EF4-FFF2-40B4-BE49-F238E27FC236}">
                <a16:creationId xmlns:a16="http://schemas.microsoft.com/office/drawing/2014/main" id="{F8F8B59F-E4AF-4E3A-BBF4-DA806982B76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Hexagon 180">
            <a:extLst>
              <a:ext uri="{FF2B5EF4-FFF2-40B4-BE49-F238E27FC236}">
                <a16:creationId xmlns:a16="http://schemas.microsoft.com/office/drawing/2014/main" id="{24139E03-BEC0-4C39-8A3A-C8720F9D6D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Hexagon 181">
            <a:extLst>
              <a:ext uri="{FF2B5EF4-FFF2-40B4-BE49-F238E27FC236}">
                <a16:creationId xmlns:a16="http://schemas.microsoft.com/office/drawing/2014/main" id="{774C3FD3-E166-4F59-8D79-525F343DB2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Hexagon 182">
            <a:extLst>
              <a:ext uri="{FF2B5EF4-FFF2-40B4-BE49-F238E27FC236}">
                <a16:creationId xmlns:a16="http://schemas.microsoft.com/office/drawing/2014/main" id="{3BCA688D-4CEF-4EBE-9938-6514327C4D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Hexagon 183">
            <a:extLst>
              <a:ext uri="{FF2B5EF4-FFF2-40B4-BE49-F238E27FC236}">
                <a16:creationId xmlns:a16="http://schemas.microsoft.com/office/drawing/2014/main" id="{B6B571A7-8C62-4440-B4D4-35BC534513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Hexagon 184">
            <a:extLst>
              <a:ext uri="{FF2B5EF4-FFF2-40B4-BE49-F238E27FC236}">
                <a16:creationId xmlns:a16="http://schemas.microsoft.com/office/drawing/2014/main" id="{416CF5D5-16F7-41E6-9781-0945628C8C4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Hexagon 214">
            <a:extLst>
              <a:ext uri="{FF2B5EF4-FFF2-40B4-BE49-F238E27FC236}">
                <a16:creationId xmlns:a16="http://schemas.microsoft.com/office/drawing/2014/main" id="{F28B8951-E9E5-46F3-8E51-7B75896826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941400"/>
            <a:ext cx="593999" cy="540000"/>
          </a:xfrm>
          <a:prstGeom prst="hexagon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Hexagon 216">
            <a:extLst>
              <a:ext uri="{FF2B5EF4-FFF2-40B4-BE49-F238E27FC236}">
                <a16:creationId xmlns:a16="http://schemas.microsoft.com/office/drawing/2014/main" id="{E1960B1A-FDBA-41D1-9ED2-5D46E410B4A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941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Hexagon 217">
            <a:extLst>
              <a:ext uri="{FF2B5EF4-FFF2-40B4-BE49-F238E27FC236}">
                <a16:creationId xmlns:a16="http://schemas.microsoft.com/office/drawing/2014/main" id="{E0D5284B-E768-423F-A2B2-BFAA084A86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Hexagon 218">
            <a:extLst>
              <a:ext uri="{FF2B5EF4-FFF2-40B4-BE49-F238E27FC236}">
                <a16:creationId xmlns:a16="http://schemas.microsoft.com/office/drawing/2014/main" id="{6232F883-E91D-43C9-ABFB-3BD7929A6A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Hexagon 219">
            <a:extLst>
              <a:ext uri="{FF2B5EF4-FFF2-40B4-BE49-F238E27FC236}">
                <a16:creationId xmlns:a16="http://schemas.microsoft.com/office/drawing/2014/main" id="{D5DC8D56-F7DA-4EAC-ADA7-66B1CB00E6A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Hexagon 220">
            <a:extLst>
              <a:ext uri="{FF2B5EF4-FFF2-40B4-BE49-F238E27FC236}">
                <a16:creationId xmlns:a16="http://schemas.microsoft.com/office/drawing/2014/main" id="{15DDDD75-9A06-4F9D-834C-4D79D9BC31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2" name="Hexagon 221">
            <a:extLst>
              <a:ext uri="{FF2B5EF4-FFF2-40B4-BE49-F238E27FC236}">
                <a16:creationId xmlns:a16="http://schemas.microsoft.com/office/drawing/2014/main" id="{0F4545C9-1975-42ED-AEFA-2A9AD85F00F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Hexagon 222">
            <a:extLst>
              <a:ext uri="{FF2B5EF4-FFF2-40B4-BE49-F238E27FC236}">
                <a16:creationId xmlns:a16="http://schemas.microsoft.com/office/drawing/2014/main" id="{B596F8CB-5362-499E-8F96-2D61E22AF81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Hexagon 239">
            <a:extLst>
              <a:ext uri="{FF2B5EF4-FFF2-40B4-BE49-F238E27FC236}">
                <a16:creationId xmlns:a16="http://schemas.microsoft.com/office/drawing/2014/main" id="{F4A1A5EA-D929-4542-8794-A354AA2A4B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Hexagon 240">
            <a:extLst>
              <a:ext uri="{FF2B5EF4-FFF2-40B4-BE49-F238E27FC236}">
                <a16:creationId xmlns:a16="http://schemas.microsoft.com/office/drawing/2014/main" id="{8A6BE6A6-61E9-43A0-A1B8-86A9759A06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Hexagon 241">
            <a:extLst>
              <a:ext uri="{FF2B5EF4-FFF2-40B4-BE49-F238E27FC236}">
                <a16:creationId xmlns:a16="http://schemas.microsoft.com/office/drawing/2014/main" id="{786B2861-5BAE-48D7-A3D3-74D055E7DB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13986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Hexagon 242">
            <a:extLst>
              <a:ext uri="{FF2B5EF4-FFF2-40B4-BE49-F238E27FC236}">
                <a16:creationId xmlns:a16="http://schemas.microsoft.com/office/drawing/2014/main" id="{72A866EE-F70C-456A-96A7-FC08213E13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Hexagon 244">
            <a:extLst>
              <a:ext uri="{FF2B5EF4-FFF2-40B4-BE49-F238E27FC236}">
                <a16:creationId xmlns:a16="http://schemas.microsoft.com/office/drawing/2014/main" id="{21AA8438-C4A6-4C5E-A73D-9C385C39BCC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Hexagon 258">
            <a:extLst>
              <a:ext uri="{FF2B5EF4-FFF2-40B4-BE49-F238E27FC236}">
                <a16:creationId xmlns:a16="http://schemas.microsoft.com/office/drawing/2014/main" id="{37B2B472-1404-4DE8-B122-A80996B393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1855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Hexagon 260">
            <a:extLst>
              <a:ext uri="{FF2B5EF4-FFF2-40B4-BE49-F238E27FC236}">
                <a16:creationId xmlns:a16="http://schemas.microsoft.com/office/drawing/2014/main" id="{18A01677-D240-4E77-97E4-3CF634534E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Hexagon 263">
            <a:extLst>
              <a:ext uri="{FF2B5EF4-FFF2-40B4-BE49-F238E27FC236}">
                <a16:creationId xmlns:a16="http://schemas.microsoft.com/office/drawing/2014/main" id="{C60F1079-8B51-42AD-BC41-F2460C1C2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Hexagon 264">
            <a:extLst>
              <a:ext uri="{FF2B5EF4-FFF2-40B4-BE49-F238E27FC236}">
                <a16:creationId xmlns:a16="http://schemas.microsoft.com/office/drawing/2014/main" id="{48E98FB1-9048-4EE9-89CD-49586644A70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23130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Hexagon 278">
            <a:extLst>
              <a:ext uri="{FF2B5EF4-FFF2-40B4-BE49-F238E27FC236}">
                <a16:creationId xmlns:a16="http://schemas.microsoft.com/office/drawing/2014/main" id="{7FA2F662-EE42-4D05-AF5E-5EA9AA6D74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Hexagon 279">
            <a:extLst>
              <a:ext uri="{FF2B5EF4-FFF2-40B4-BE49-F238E27FC236}">
                <a16:creationId xmlns:a16="http://schemas.microsoft.com/office/drawing/2014/main" id="{E8E18DB7-D7F7-4CBF-AEB8-8A4834E157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Hexagon 280">
            <a:extLst>
              <a:ext uri="{FF2B5EF4-FFF2-40B4-BE49-F238E27FC236}">
                <a16:creationId xmlns:a16="http://schemas.microsoft.com/office/drawing/2014/main" id="{8C929F1F-C5D8-4B59-8DEC-3CB4ADA1F12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Hexagon 282">
            <a:extLst>
              <a:ext uri="{FF2B5EF4-FFF2-40B4-BE49-F238E27FC236}">
                <a16:creationId xmlns:a16="http://schemas.microsoft.com/office/drawing/2014/main" id="{D0B76B90-8C74-4E78-A193-68EB7158E1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9" name="Hexagon 298">
            <a:extLst>
              <a:ext uri="{FF2B5EF4-FFF2-40B4-BE49-F238E27FC236}">
                <a16:creationId xmlns:a16="http://schemas.microsoft.com/office/drawing/2014/main" id="{72AD6B53-26B3-4799-A204-748711A3618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3" name="Hexagon 302">
            <a:extLst>
              <a:ext uri="{FF2B5EF4-FFF2-40B4-BE49-F238E27FC236}">
                <a16:creationId xmlns:a16="http://schemas.microsoft.com/office/drawing/2014/main" id="{1258C7E7-16A0-46B9-A10E-23D7D10F422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3227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8" name="Hexagon 317">
            <a:extLst>
              <a:ext uri="{FF2B5EF4-FFF2-40B4-BE49-F238E27FC236}">
                <a16:creationId xmlns:a16="http://schemas.microsoft.com/office/drawing/2014/main" id="{1E5D4444-6097-46AA-9007-7502783F86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9" name="Hexagon 318">
            <a:extLst>
              <a:ext uri="{FF2B5EF4-FFF2-40B4-BE49-F238E27FC236}">
                <a16:creationId xmlns:a16="http://schemas.microsoft.com/office/drawing/2014/main" id="{D2CD5865-D91D-47AB-BE87-6EEBE9C0F9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1" name="Hexagon 320">
            <a:extLst>
              <a:ext uri="{FF2B5EF4-FFF2-40B4-BE49-F238E27FC236}">
                <a16:creationId xmlns:a16="http://schemas.microsoft.com/office/drawing/2014/main" id="{01806306-6AAE-4804-AEF3-72A70A24436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2" name="Hexagon 321">
            <a:extLst>
              <a:ext uri="{FF2B5EF4-FFF2-40B4-BE49-F238E27FC236}">
                <a16:creationId xmlns:a16="http://schemas.microsoft.com/office/drawing/2014/main" id="{27BF32AF-E66E-4D8C-994B-9F2B4245A1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BD42BCD0-2765-4F76-995D-60B4D5C152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0" name="Hexagon 339">
            <a:extLst>
              <a:ext uri="{FF2B5EF4-FFF2-40B4-BE49-F238E27FC236}">
                <a16:creationId xmlns:a16="http://schemas.microsoft.com/office/drawing/2014/main" id="{210EF964-4BEE-4022-892C-20D2F0706FB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1" name="Hexagon 340">
            <a:extLst>
              <a:ext uri="{FF2B5EF4-FFF2-40B4-BE49-F238E27FC236}">
                <a16:creationId xmlns:a16="http://schemas.microsoft.com/office/drawing/2014/main" id="{32F68E90-7EF0-4E2D-A71C-BD06263F07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2" name="Hexagon 341">
            <a:extLst>
              <a:ext uri="{FF2B5EF4-FFF2-40B4-BE49-F238E27FC236}">
                <a16:creationId xmlns:a16="http://schemas.microsoft.com/office/drawing/2014/main" id="{B8433E25-C633-4F63-84DB-F63E2D5B9F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Hexagon 342">
            <a:extLst>
              <a:ext uri="{FF2B5EF4-FFF2-40B4-BE49-F238E27FC236}">
                <a16:creationId xmlns:a16="http://schemas.microsoft.com/office/drawing/2014/main" id="{1AF2BA4F-7ECD-4CDB-B54A-210252D792F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5" name="Hexagon 344">
            <a:extLst>
              <a:ext uri="{FF2B5EF4-FFF2-40B4-BE49-F238E27FC236}">
                <a16:creationId xmlns:a16="http://schemas.microsoft.com/office/drawing/2014/main" id="{804B9793-DC7B-427F-B33A-E7C8456369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6" name="Hexagon 345">
            <a:extLst>
              <a:ext uri="{FF2B5EF4-FFF2-40B4-BE49-F238E27FC236}">
                <a16:creationId xmlns:a16="http://schemas.microsoft.com/office/drawing/2014/main" id="{BC0CFECB-3446-4F51-A31A-DB971E7CB3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Hexagon 346">
            <a:extLst>
              <a:ext uri="{FF2B5EF4-FFF2-40B4-BE49-F238E27FC236}">
                <a16:creationId xmlns:a16="http://schemas.microsoft.com/office/drawing/2014/main" id="{EACBD20F-2C6B-4DE1-88EF-D83D77EE1EF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0" name="Hexagon 349">
            <a:extLst>
              <a:ext uri="{FF2B5EF4-FFF2-40B4-BE49-F238E27FC236}">
                <a16:creationId xmlns:a16="http://schemas.microsoft.com/office/drawing/2014/main" id="{28694A3D-C7AD-40C7-8B24-B3197067740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7" name="Hexagon 356">
            <a:extLst>
              <a:ext uri="{FF2B5EF4-FFF2-40B4-BE49-F238E27FC236}">
                <a16:creationId xmlns:a16="http://schemas.microsoft.com/office/drawing/2014/main" id="{6751DDC4-4BB1-4C21-ADC5-AB6DAD34A5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Hexagon 358">
            <a:extLst>
              <a:ext uri="{FF2B5EF4-FFF2-40B4-BE49-F238E27FC236}">
                <a16:creationId xmlns:a16="http://schemas.microsoft.com/office/drawing/2014/main" id="{4EA05D14-8A76-487F-B82A-DAE0A7E9ED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0" name="Hexagon 359">
            <a:extLst>
              <a:ext uri="{FF2B5EF4-FFF2-40B4-BE49-F238E27FC236}">
                <a16:creationId xmlns:a16="http://schemas.microsoft.com/office/drawing/2014/main" id="{F22D3D2D-DF9F-4622-8F5F-E8857B904F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1" name="Hexagon 360">
            <a:extLst>
              <a:ext uri="{FF2B5EF4-FFF2-40B4-BE49-F238E27FC236}">
                <a16:creationId xmlns:a16="http://schemas.microsoft.com/office/drawing/2014/main" id="{BD5579C7-7263-4A8F-B343-4FB753489C6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2" name="Hexagon 361">
            <a:extLst>
              <a:ext uri="{FF2B5EF4-FFF2-40B4-BE49-F238E27FC236}">
                <a16:creationId xmlns:a16="http://schemas.microsoft.com/office/drawing/2014/main" id="{C77B0E6E-F6AA-40C1-A7A2-2F52271181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Hexagon 362">
            <a:extLst>
              <a:ext uri="{FF2B5EF4-FFF2-40B4-BE49-F238E27FC236}">
                <a16:creationId xmlns:a16="http://schemas.microsoft.com/office/drawing/2014/main" id="{001E9375-5F66-4369-8CDF-4AC9C1139C8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4" name="Hexagon 363">
            <a:extLst>
              <a:ext uri="{FF2B5EF4-FFF2-40B4-BE49-F238E27FC236}">
                <a16:creationId xmlns:a16="http://schemas.microsoft.com/office/drawing/2014/main" id="{B61D6456-AE7E-46EB-8FB8-D405B394328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5" name="Hexagon 364">
            <a:extLst>
              <a:ext uri="{FF2B5EF4-FFF2-40B4-BE49-F238E27FC236}">
                <a16:creationId xmlns:a16="http://schemas.microsoft.com/office/drawing/2014/main" id="{B64EFB8F-484C-4296-8A9A-15FB3773779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6" name="Hexagon 365">
            <a:extLst>
              <a:ext uri="{FF2B5EF4-FFF2-40B4-BE49-F238E27FC236}">
                <a16:creationId xmlns:a16="http://schemas.microsoft.com/office/drawing/2014/main" id="{7B35433F-EC47-4F9D-90AE-6EF72C77D0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Hexagon 366">
            <a:extLst>
              <a:ext uri="{FF2B5EF4-FFF2-40B4-BE49-F238E27FC236}">
                <a16:creationId xmlns:a16="http://schemas.microsoft.com/office/drawing/2014/main" id="{2C8B6528-5774-4D99-A30E-D8276173F7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8" name="Hexagon 367">
            <a:extLst>
              <a:ext uri="{FF2B5EF4-FFF2-40B4-BE49-F238E27FC236}">
                <a16:creationId xmlns:a16="http://schemas.microsoft.com/office/drawing/2014/main" id="{2517C6AE-1C8D-4A8A-9FFF-66E25506C2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9" name="Hexagon 368">
            <a:extLst>
              <a:ext uri="{FF2B5EF4-FFF2-40B4-BE49-F238E27FC236}">
                <a16:creationId xmlns:a16="http://schemas.microsoft.com/office/drawing/2014/main" id="{CAFDC572-E8E1-4BEF-AC4E-0B0D7A5CEB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8" name="Hexagon 377">
            <a:extLst>
              <a:ext uri="{FF2B5EF4-FFF2-40B4-BE49-F238E27FC236}">
                <a16:creationId xmlns:a16="http://schemas.microsoft.com/office/drawing/2014/main" id="{40E25715-80B7-4BE8-90E0-4CA554B0D7C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Hexagon 378">
            <a:extLst>
              <a:ext uri="{FF2B5EF4-FFF2-40B4-BE49-F238E27FC236}">
                <a16:creationId xmlns:a16="http://schemas.microsoft.com/office/drawing/2014/main" id="{7359570A-F8F8-4209-A863-C74834572A9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0" name="Hexagon 379">
            <a:extLst>
              <a:ext uri="{FF2B5EF4-FFF2-40B4-BE49-F238E27FC236}">
                <a16:creationId xmlns:a16="http://schemas.microsoft.com/office/drawing/2014/main" id="{8E6B4C9E-229C-4F8D-A725-39F936390E6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1" name="Hexagon 380">
            <a:extLst>
              <a:ext uri="{FF2B5EF4-FFF2-40B4-BE49-F238E27FC236}">
                <a16:creationId xmlns:a16="http://schemas.microsoft.com/office/drawing/2014/main" id="{3665FE01-D6A6-4165-9BAB-D03825ADE5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Hexagon 381">
            <a:extLst>
              <a:ext uri="{FF2B5EF4-FFF2-40B4-BE49-F238E27FC236}">
                <a16:creationId xmlns:a16="http://schemas.microsoft.com/office/drawing/2014/main" id="{015C9BEF-3192-4C81-B3B7-0060D25BB0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Hexagon 382">
            <a:extLst>
              <a:ext uri="{FF2B5EF4-FFF2-40B4-BE49-F238E27FC236}">
                <a16:creationId xmlns:a16="http://schemas.microsoft.com/office/drawing/2014/main" id="{7EFDCFF3-7E33-40FE-957E-84948C31D89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Hexagon 383">
            <a:extLst>
              <a:ext uri="{FF2B5EF4-FFF2-40B4-BE49-F238E27FC236}">
                <a16:creationId xmlns:a16="http://schemas.microsoft.com/office/drawing/2014/main" id="{BAED7928-2DDF-462F-B15D-0C9EF175BBB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Hexagon 384">
            <a:extLst>
              <a:ext uri="{FF2B5EF4-FFF2-40B4-BE49-F238E27FC236}">
                <a16:creationId xmlns:a16="http://schemas.microsoft.com/office/drawing/2014/main" id="{D21BD34E-1A9B-4289-8037-0CDA61A9F1E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Hexagon 385">
            <a:extLst>
              <a:ext uri="{FF2B5EF4-FFF2-40B4-BE49-F238E27FC236}">
                <a16:creationId xmlns:a16="http://schemas.microsoft.com/office/drawing/2014/main" id="{E81FD184-FF7B-460A-B229-4178C223908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Hexagon 386">
            <a:extLst>
              <a:ext uri="{FF2B5EF4-FFF2-40B4-BE49-F238E27FC236}">
                <a16:creationId xmlns:a16="http://schemas.microsoft.com/office/drawing/2014/main" id="{0EB4F50D-9ADC-451D-A5B0-70D9586F7B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Hexagon 387">
            <a:extLst>
              <a:ext uri="{FF2B5EF4-FFF2-40B4-BE49-F238E27FC236}">
                <a16:creationId xmlns:a16="http://schemas.microsoft.com/office/drawing/2014/main" id="{1AF6EDAA-0141-4C28-BA27-571EECD2177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Hexagon 394">
            <a:extLst>
              <a:ext uri="{FF2B5EF4-FFF2-40B4-BE49-F238E27FC236}">
                <a16:creationId xmlns:a16="http://schemas.microsoft.com/office/drawing/2014/main" id="{D39B3706-F0ED-4868-A358-92898C0568A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3" name="Hexagon 402">
            <a:extLst>
              <a:ext uri="{FF2B5EF4-FFF2-40B4-BE49-F238E27FC236}">
                <a16:creationId xmlns:a16="http://schemas.microsoft.com/office/drawing/2014/main" id="{A38ADB76-AB56-4F73-99A8-4A8FE9B1B9A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-43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4" name="Hexagon 403">
            <a:extLst>
              <a:ext uri="{FF2B5EF4-FFF2-40B4-BE49-F238E27FC236}">
                <a16:creationId xmlns:a16="http://schemas.microsoft.com/office/drawing/2014/main" id="{AC013896-9DF1-4F23-9D28-BCA2F1B5001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5" name="Hexagon 404">
            <a:extLst>
              <a:ext uri="{FF2B5EF4-FFF2-40B4-BE49-F238E27FC236}">
                <a16:creationId xmlns:a16="http://schemas.microsoft.com/office/drawing/2014/main" id="{540DDF7E-E185-4AA9-807B-24576871153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6" name="Hexagon 405">
            <a:extLst>
              <a:ext uri="{FF2B5EF4-FFF2-40B4-BE49-F238E27FC236}">
                <a16:creationId xmlns:a16="http://schemas.microsoft.com/office/drawing/2014/main" id="{AECED11C-89D4-4B45-8B66-6F40C4A434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Hexagon 406">
            <a:extLst>
              <a:ext uri="{FF2B5EF4-FFF2-40B4-BE49-F238E27FC236}">
                <a16:creationId xmlns:a16="http://schemas.microsoft.com/office/drawing/2014/main" id="{685F957D-5277-43B9-A33D-971286F8B1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Hexagon 407">
            <a:extLst>
              <a:ext uri="{FF2B5EF4-FFF2-40B4-BE49-F238E27FC236}">
                <a16:creationId xmlns:a16="http://schemas.microsoft.com/office/drawing/2014/main" id="{9A3B7107-3B63-4EC0-8B4B-C5F4D552F4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-430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9" name="Hexagon 408">
            <a:extLst>
              <a:ext uri="{FF2B5EF4-FFF2-40B4-BE49-F238E27FC236}">
                <a16:creationId xmlns:a16="http://schemas.microsoft.com/office/drawing/2014/main" id="{33E8007A-BA30-44D4-A39F-940F8D17625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" name="Hexagon 409">
            <a:extLst>
              <a:ext uri="{FF2B5EF4-FFF2-40B4-BE49-F238E27FC236}">
                <a16:creationId xmlns:a16="http://schemas.microsoft.com/office/drawing/2014/main" id="{A53575FD-C105-42FB-83F9-305DF078E2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1" name="Hexagon 410">
            <a:extLst>
              <a:ext uri="{FF2B5EF4-FFF2-40B4-BE49-F238E27FC236}">
                <a16:creationId xmlns:a16="http://schemas.microsoft.com/office/drawing/2014/main" id="{C44451AD-4122-4CAC-B60D-9AC6D87F69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2" name="Hexagon 411">
            <a:extLst>
              <a:ext uri="{FF2B5EF4-FFF2-40B4-BE49-F238E27FC236}">
                <a16:creationId xmlns:a16="http://schemas.microsoft.com/office/drawing/2014/main" id="{AB9B84C3-25C1-4FA6-9B2C-5001F5DD0B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3" name="Hexagon 412">
            <a:extLst>
              <a:ext uri="{FF2B5EF4-FFF2-40B4-BE49-F238E27FC236}">
                <a16:creationId xmlns:a16="http://schemas.microsoft.com/office/drawing/2014/main" id="{BE625006-8DB2-46D7-BE00-9D9B75716D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D9DCC1B7-F262-4B7F-8369-31A095ADD584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E105A9D3-614C-4337-9FE2-E28FD2AF245C}"/>
              </a:ext>
            </a:extLst>
          </p:cNvPr>
          <p:cNvCxnSpPr>
            <a:cxnSpLocks/>
            <a:endCxn id="10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CABCFA55-1D16-415C-AC77-338B153AD0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1850" y="1933367"/>
            <a:ext cx="5480299" cy="344460"/>
          </a:xfrm>
          <a:prstGeom prst="rect">
            <a:avLst/>
          </a:prstGeom>
        </p:spPr>
        <p:txBody>
          <a:bodyPr/>
          <a:lstStyle>
            <a:lvl1pPr marL="6350" indent="0" algn="ctr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Google Shape;16;p2">
            <a:extLst>
              <a:ext uri="{FF2B5EF4-FFF2-40B4-BE49-F238E27FC236}">
                <a16:creationId xmlns:a16="http://schemas.microsoft.com/office/drawing/2014/main" id="{93F9C3BC-A247-4A38-926F-87793655DB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1850" y="2277827"/>
            <a:ext cx="5480299" cy="14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2400" b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007080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3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915D5CD-1393-4F67-8038-25E73C064991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7BEBC5-CADF-4524-AB07-4AA3EBC246F3}"/>
              </a:ext>
            </a:extLst>
          </p:cNvPr>
          <p:cNvCxnSpPr>
            <a:cxnSpLocks/>
            <a:endCxn id="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81490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4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2A871ED-5CD5-4FFA-AD1B-5A2243E23895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427CAF4-5A6B-4571-918D-5955D27380FA}"/>
              </a:ext>
            </a:extLst>
          </p:cNvPr>
          <p:cNvCxnSpPr>
            <a:cxnSpLocks/>
            <a:endCxn id="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127239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2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EB7D4818-EDBF-406F-A136-6FC7561B912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B5310409-E5A3-43E1-9C03-8D2CFF97680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EA583286-2DD2-492C-8644-FD0E777351D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C579258D-BDD7-4841-9F4A-463A6158CA5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3684600"/>
            <a:ext cx="593999" cy="540000"/>
          </a:xfrm>
          <a:prstGeom prst="hexagon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0BDE6808-9305-4BF0-A711-9E38AABC16E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77B0BCA5-8A58-46E9-9383-5769E34315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4B322792-7DAE-4E3F-880B-408D9172FA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2C16FA18-F0A3-4CB7-86EE-4B9581F19F5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F3C16317-534B-41E0-82BB-EC26BF842A4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6ED08F79-50F7-403E-9659-95B7CA8FCD0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153DC847-6122-41EC-ABA6-B500EEF8D84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3C468B8F-A971-46D2-9875-8020AD7744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0E24FA87-4361-4C83-8365-17C6781AE4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EC46642-06FD-4D4B-9470-42887DE2B58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id="{5FA1E3DE-BADC-43AC-8543-CF919FF8EA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22F60412-0D16-486F-B9A7-9844E30B3B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FD2FE7BF-8956-435E-ABDA-3D64558E2B4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22BAD2DB-7C3D-478E-859A-B402DE3C4B9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00B42BE9-0069-4019-A4A1-7087AECD250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951631DF-FC1C-4B4F-8874-68437CD8AE4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9725828B-A9A9-48BD-AB52-F48CDA341F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E6FF1513-26D2-466C-B17C-75A34C40B9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ABECC785-270F-47D9-9071-672FFC07DC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65C8D988-7510-4E3F-A752-DA55BD625A3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8F5983A3-0957-4D53-A163-DF766FE212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883BFC38-4438-49A3-8757-07EA1A8041F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AA467E5A-7D73-499E-A421-B9C3BB6F7E0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8858D6BC-CC80-478A-8E52-1D9A7C20F13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Hexagon 51">
            <a:extLst>
              <a:ext uri="{FF2B5EF4-FFF2-40B4-BE49-F238E27FC236}">
                <a16:creationId xmlns:a16="http://schemas.microsoft.com/office/drawing/2014/main" id="{DD02CF4A-BB30-4C64-9C6A-BF0D79A614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Hexagon 52">
            <a:extLst>
              <a:ext uri="{FF2B5EF4-FFF2-40B4-BE49-F238E27FC236}">
                <a16:creationId xmlns:a16="http://schemas.microsoft.com/office/drawing/2014/main" id="{1774556D-3214-4D8E-BF51-84BE4AD3B49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Hexagon 53">
            <a:extLst>
              <a:ext uri="{FF2B5EF4-FFF2-40B4-BE49-F238E27FC236}">
                <a16:creationId xmlns:a16="http://schemas.microsoft.com/office/drawing/2014/main" id="{E230A7BC-0C40-43CF-8DF1-7C85426F2B2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Hexagon 54">
            <a:extLst>
              <a:ext uri="{FF2B5EF4-FFF2-40B4-BE49-F238E27FC236}">
                <a16:creationId xmlns:a16="http://schemas.microsoft.com/office/drawing/2014/main" id="{4EA38100-D101-4742-ADD1-FE2D767AAE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Hexagon 55">
            <a:extLst>
              <a:ext uri="{FF2B5EF4-FFF2-40B4-BE49-F238E27FC236}">
                <a16:creationId xmlns:a16="http://schemas.microsoft.com/office/drawing/2014/main" id="{3DA183F8-58F1-45DE-9875-353896D9682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Hexagon 56">
            <a:extLst>
              <a:ext uri="{FF2B5EF4-FFF2-40B4-BE49-F238E27FC236}">
                <a16:creationId xmlns:a16="http://schemas.microsoft.com/office/drawing/2014/main" id="{3D8A2B0C-2C49-4FFE-8803-E9183536C20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Hexagon 57">
            <a:extLst>
              <a:ext uri="{FF2B5EF4-FFF2-40B4-BE49-F238E27FC236}">
                <a16:creationId xmlns:a16="http://schemas.microsoft.com/office/drawing/2014/main" id="{78CBCD26-2FCC-4999-A1EA-2EF212EB0F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Hexagon 58">
            <a:extLst>
              <a:ext uri="{FF2B5EF4-FFF2-40B4-BE49-F238E27FC236}">
                <a16:creationId xmlns:a16="http://schemas.microsoft.com/office/drawing/2014/main" id="{1851CF4C-D66C-455D-8D2B-0EE5A5C4D96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955F3BB-6A36-4899-ABE2-56FA9A87DA43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7073563-9247-4013-B027-FD4D3C038B23}"/>
              </a:ext>
            </a:extLst>
          </p:cNvPr>
          <p:cNvCxnSpPr>
            <a:cxnSpLocks/>
            <a:endCxn id="47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287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3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EB7D4818-EDBF-406F-A136-6FC7561B912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B5310409-E5A3-43E1-9C03-8D2CFF97680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EA583286-2DD2-492C-8644-FD0E777351D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rgbClr val="00BCD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C579258D-BDD7-4841-9F4A-463A6158CA5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3684600"/>
            <a:ext cx="593999" cy="540000"/>
          </a:xfrm>
          <a:prstGeom prst="hexagon">
            <a:avLst/>
          </a:prstGeom>
          <a:solidFill>
            <a:srgbClr val="00BCD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0BDE6808-9305-4BF0-A711-9E38AABC16E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77B0BCA5-8A58-46E9-9383-5769E34315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4B322792-7DAE-4E3F-880B-408D9172FA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2C16FA18-F0A3-4CB7-86EE-4B9581F19F5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F3C16317-534B-41E0-82BB-EC26BF842A4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6ED08F79-50F7-403E-9659-95B7CA8FCD0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153DC847-6122-41EC-ABA6-B500EEF8D84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3C468B8F-A971-46D2-9875-8020AD7744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rgbClr val="00BCD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0E24FA87-4361-4C83-8365-17C6781AE4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EC46642-06FD-4D4B-9470-42887DE2B58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id="{5FA1E3DE-BADC-43AC-8543-CF919FF8EA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22F60412-0D16-486F-B9A7-9844E30B3B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FD2FE7BF-8956-435E-ABDA-3D64558E2B4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22BAD2DB-7C3D-478E-859A-B402DE3C4B9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00B42BE9-0069-4019-A4A1-7087AECD250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951631DF-FC1C-4B4F-8874-68437CD8AE4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9725828B-A9A9-48BD-AB52-F48CDA341F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E6FF1513-26D2-466C-B17C-75A34C40B9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ABECC785-270F-47D9-9071-672FFC07DC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65C8D988-7510-4E3F-A752-DA55BD625A3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8F5983A3-0957-4D53-A163-DF766FE212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883BFC38-4438-49A3-8757-07EA1A8041F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AA467E5A-7D73-499E-A421-B9C3BB6F7E0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8858D6BC-CC80-478A-8E52-1D9A7C20F13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Hexagon 51">
            <a:extLst>
              <a:ext uri="{FF2B5EF4-FFF2-40B4-BE49-F238E27FC236}">
                <a16:creationId xmlns:a16="http://schemas.microsoft.com/office/drawing/2014/main" id="{DD02CF4A-BB30-4C64-9C6A-BF0D79A614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Hexagon 52">
            <a:extLst>
              <a:ext uri="{FF2B5EF4-FFF2-40B4-BE49-F238E27FC236}">
                <a16:creationId xmlns:a16="http://schemas.microsoft.com/office/drawing/2014/main" id="{1774556D-3214-4D8E-BF51-84BE4AD3B49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Hexagon 53">
            <a:extLst>
              <a:ext uri="{FF2B5EF4-FFF2-40B4-BE49-F238E27FC236}">
                <a16:creationId xmlns:a16="http://schemas.microsoft.com/office/drawing/2014/main" id="{E230A7BC-0C40-43CF-8DF1-7C85426F2B2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Hexagon 54">
            <a:extLst>
              <a:ext uri="{FF2B5EF4-FFF2-40B4-BE49-F238E27FC236}">
                <a16:creationId xmlns:a16="http://schemas.microsoft.com/office/drawing/2014/main" id="{4EA38100-D101-4742-ADD1-FE2D767AAE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Hexagon 55">
            <a:extLst>
              <a:ext uri="{FF2B5EF4-FFF2-40B4-BE49-F238E27FC236}">
                <a16:creationId xmlns:a16="http://schemas.microsoft.com/office/drawing/2014/main" id="{3DA183F8-58F1-45DE-9875-353896D9682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Hexagon 56">
            <a:extLst>
              <a:ext uri="{FF2B5EF4-FFF2-40B4-BE49-F238E27FC236}">
                <a16:creationId xmlns:a16="http://schemas.microsoft.com/office/drawing/2014/main" id="{3D8A2B0C-2C49-4FFE-8803-E9183536C20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Hexagon 57">
            <a:extLst>
              <a:ext uri="{FF2B5EF4-FFF2-40B4-BE49-F238E27FC236}">
                <a16:creationId xmlns:a16="http://schemas.microsoft.com/office/drawing/2014/main" id="{78CBCD26-2FCC-4999-A1EA-2EF212EB0F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Hexagon 58">
            <a:extLst>
              <a:ext uri="{FF2B5EF4-FFF2-40B4-BE49-F238E27FC236}">
                <a16:creationId xmlns:a16="http://schemas.microsoft.com/office/drawing/2014/main" id="{1851CF4C-D66C-455D-8D2B-0EE5A5C4D96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rgbClr val="00BCD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06603A4-1C90-47D9-9FC4-D71071CE7C9C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1846D44-67A5-4083-94CF-86C9D25D553E}"/>
              </a:ext>
            </a:extLst>
          </p:cNvPr>
          <p:cNvCxnSpPr>
            <a:cxnSpLocks/>
            <a:endCxn id="47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67568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4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EB7D4818-EDBF-406F-A136-6FC7561B912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B5310409-E5A3-43E1-9C03-8D2CFF97680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EA583286-2DD2-492C-8644-FD0E777351D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C579258D-BDD7-4841-9F4A-463A6158CA5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3684600"/>
            <a:ext cx="593999" cy="540000"/>
          </a:xfrm>
          <a:prstGeom prst="hexagon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0BDE6808-9305-4BF0-A711-9E38AABC16E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77B0BCA5-8A58-46E9-9383-5769E34315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4B322792-7DAE-4E3F-880B-408D9172FA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2C16FA18-F0A3-4CB7-86EE-4B9581F19F5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F3C16317-534B-41E0-82BB-EC26BF842A4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6ED08F79-50F7-403E-9659-95B7CA8FCD0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153DC847-6122-41EC-ABA6-B500EEF8D84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3C468B8F-A971-46D2-9875-8020AD7744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0E24FA87-4361-4C83-8365-17C6781AE4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EC46642-06FD-4D4B-9470-42887DE2B58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id="{5FA1E3DE-BADC-43AC-8543-CF919FF8EA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22F60412-0D16-486F-B9A7-9844E30B3B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FD2FE7BF-8956-435E-ABDA-3D64558E2B4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22BAD2DB-7C3D-478E-859A-B402DE3C4B9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00B42BE9-0069-4019-A4A1-7087AECD250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951631DF-FC1C-4B4F-8874-68437CD8AE4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9725828B-A9A9-48BD-AB52-F48CDA341F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E6FF1513-26D2-466C-B17C-75A34C40B9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ABECC785-270F-47D9-9071-672FFC07DC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65C8D988-7510-4E3F-A752-DA55BD625A3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8F5983A3-0957-4D53-A163-DF766FE212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883BFC38-4438-49A3-8757-07EA1A8041F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AA467E5A-7D73-499E-A421-B9C3BB6F7E0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8858D6BC-CC80-478A-8E52-1D9A7C20F13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Hexagon 51">
            <a:extLst>
              <a:ext uri="{FF2B5EF4-FFF2-40B4-BE49-F238E27FC236}">
                <a16:creationId xmlns:a16="http://schemas.microsoft.com/office/drawing/2014/main" id="{DD02CF4A-BB30-4C64-9C6A-BF0D79A614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Hexagon 52">
            <a:extLst>
              <a:ext uri="{FF2B5EF4-FFF2-40B4-BE49-F238E27FC236}">
                <a16:creationId xmlns:a16="http://schemas.microsoft.com/office/drawing/2014/main" id="{1774556D-3214-4D8E-BF51-84BE4AD3B49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Hexagon 53">
            <a:extLst>
              <a:ext uri="{FF2B5EF4-FFF2-40B4-BE49-F238E27FC236}">
                <a16:creationId xmlns:a16="http://schemas.microsoft.com/office/drawing/2014/main" id="{E230A7BC-0C40-43CF-8DF1-7C85426F2B2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1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Hexagon 54">
            <a:extLst>
              <a:ext uri="{FF2B5EF4-FFF2-40B4-BE49-F238E27FC236}">
                <a16:creationId xmlns:a16="http://schemas.microsoft.com/office/drawing/2014/main" id="{4EA38100-D101-4742-ADD1-FE2D767AAE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Hexagon 55">
            <a:extLst>
              <a:ext uri="{FF2B5EF4-FFF2-40B4-BE49-F238E27FC236}">
                <a16:creationId xmlns:a16="http://schemas.microsoft.com/office/drawing/2014/main" id="{3DA183F8-58F1-45DE-9875-353896D9682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Hexagon 56">
            <a:extLst>
              <a:ext uri="{FF2B5EF4-FFF2-40B4-BE49-F238E27FC236}">
                <a16:creationId xmlns:a16="http://schemas.microsoft.com/office/drawing/2014/main" id="{3D8A2B0C-2C49-4FFE-8803-E9183536C20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Hexagon 57">
            <a:extLst>
              <a:ext uri="{FF2B5EF4-FFF2-40B4-BE49-F238E27FC236}">
                <a16:creationId xmlns:a16="http://schemas.microsoft.com/office/drawing/2014/main" id="{78CBCD26-2FCC-4999-A1EA-2EF212EB0F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Hexagon 58">
            <a:extLst>
              <a:ext uri="{FF2B5EF4-FFF2-40B4-BE49-F238E27FC236}">
                <a16:creationId xmlns:a16="http://schemas.microsoft.com/office/drawing/2014/main" id="{1851CF4C-D66C-455D-8D2B-0EE5A5C4D96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A449EA5-7983-4FA0-BBAB-55E956781000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D3326AC-6B1C-4E4C-B13D-84AE96E02BA2}"/>
              </a:ext>
            </a:extLst>
          </p:cNvPr>
          <p:cNvCxnSpPr>
            <a:cxnSpLocks/>
            <a:endCxn id="47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28997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bg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Hexagon 155">
            <a:extLst>
              <a:ext uri="{FF2B5EF4-FFF2-40B4-BE49-F238E27FC236}">
                <a16:creationId xmlns:a16="http://schemas.microsoft.com/office/drawing/2014/main" id="{B5CC7B3B-E530-404E-882D-909F1D4302C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Hexagon 156">
            <a:extLst>
              <a:ext uri="{FF2B5EF4-FFF2-40B4-BE49-F238E27FC236}">
                <a16:creationId xmlns:a16="http://schemas.microsoft.com/office/drawing/2014/main" id="{BFA0C710-0031-46AD-9731-3B7BEC6E31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26D71B55-8FE4-495F-BE40-75FA1A132FC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24CD7D62-6DC7-4923-94F7-A5EED03E856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11CFCFA-84FA-40B0-81BC-490545EE876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27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E66D1AE7-4AA7-4F74-9487-C46E0B670C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2697763-A3C8-4D8F-8894-3CC04BAB5A0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DBBC3C9A-D017-4190-8827-DFE802ACC72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DFF1D9B2-FEDE-41AE-B657-19663921E27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AB389CED-7630-482D-A8D4-4259BA1C477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0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1C0CBABB-2252-4B79-AEA1-B7384D4AE3E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Hexagon 176">
            <a:extLst>
              <a:ext uri="{FF2B5EF4-FFF2-40B4-BE49-F238E27FC236}">
                <a16:creationId xmlns:a16="http://schemas.microsoft.com/office/drawing/2014/main" id="{3D78D7F1-969D-49A4-AE6B-45232E2DD73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Hexagon 178">
            <a:extLst>
              <a:ext uri="{FF2B5EF4-FFF2-40B4-BE49-F238E27FC236}">
                <a16:creationId xmlns:a16="http://schemas.microsoft.com/office/drawing/2014/main" id="{7990B3E7-ADC0-4365-A84F-76A5270CFC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84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Hexagon 179">
            <a:extLst>
              <a:ext uri="{FF2B5EF4-FFF2-40B4-BE49-F238E27FC236}">
                <a16:creationId xmlns:a16="http://schemas.microsoft.com/office/drawing/2014/main" id="{F8F8B59F-E4AF-4E3A-BBF4-DA806982B76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Hexagon 180">
            <a:extLst>
              <a:ext uri="{FF2B5EF4-FFF2-40B4-BE49-F238E27FC236}">
                <a16:creationId xmlns:a16="http://schemas.microsoft.com/office/drawing/2014/main" id="{24139E03-BEC0-4C39-8A3A-C8720F9D6D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Hexagon 181">
            <a:extLst>
              <a:ext uri="{FF2B5EF4-FFF2-40B4-BE49-F238E27FC236}">
                <a16:creationId xmlns:a16="http://schemas.microsoft.com/office/drawing/2014/main" id="{774C3FD3-E166-4F59-8D79-525F343DB2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Hexagon 182">
            <a:extLst>
              <a:ext uri="{FF2B5EF4-FFF2-40B4-BE49-F238E27FC236}">
                <a16:creationId xmlns:a16="http://schemas.microsoft.com/office/drawing/2014/main" id="{3BCA688D-4CEF-4EBE-9938-6514327C4D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Hexagon 183">
            <a:extLst>
              <a:ext uri="{FF2B5EF4-FFF2-40B4-BE49-F238E27FC236}">
                <a16:creationId xmlns:a16="http://schemas.microsoft.com/office/drawing/2014/main" id="{B6B571A7-8C62-4440-B4D4-35BC534513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Hexagon 184">
            <a:extLst>
              <a:ext uri="{FF2B5EF4-FFF2-40B4-BE49-F238E27FC236}">
                <a16:creationId xmlns:a16="http://schemas.microsoft.com/office/drawing/2014/main" id="{416CF5D5-16F7-41E6-9781-0945628C8C4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Hexagon 214">
            <a:extLst>
              <a:ext uri="{FF2B5EF4-FFF2-40B4-BE49-F238E27FC236}">
                <a16:creationId xmlns:a16="http://schemas.microsoft.com/office/drawing/2014/main" id="{F28B8951-E9E5-46F3-8E51-7B75896826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941400"/>
            <a:ext cx="593999" cy="540000"/>
          </a:xfrm>
          <a:prstGeom prst="hexagon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Hexagon 216">
            <a:extLst>
              <a:ext uri="{FF2B5EF4-FFF2-40B4-BE49-F238E27FC236}">
                <a16:creationId xmlns:a16="http://schemas.microsoft.com/office/drawing/2014/main" id="{E1960B1A-FDBA-41D1-9ED2-5D46E410B4A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941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Hexagon 217">
            <a:extLst>
              <a:ext uri="{FF2B5EF4-FFF2-40B4-BE49-F238E27FC236}">
                <a16:creationId xmlns:a16="http://schemas.microsoft.com/office/drawing/2014/main" id="{E0D5284B-E768-423F-A2B2-BFAA084A86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Hexagon 218">
            <a:extLst>
              <a:ext uri="{FF2B5EF4-FFF2-40B4-BE49-F238E27FC236}">
                <a16:creationId xmlns:a16="http://schemas.microsoft.com/office/drawing/2014/main" id="{6232F883-E91D-43C9-ABFB-3BD7929A6A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Hexagon 219">
            <a:extLst>
              <a:ext uri="{FF2B5EF4-FFF2-40B4-BE49-F238E27FC236}">
                <a16:creationId xmlns:a16="http://schemas.microsoft.com/office/drawing/2014/main" id="{D5DC8D56-F7DA-4EAC-ADA7-66B1CB00E6A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Hexagon 220">
            <a:extLst>
              <a:ext uri="{FF2B5EF4-FFF2-40B4-BE49-F238E27FC236}">
                <a16:creationId xmlns:a16="http://schemas.microsoft.com/office/drawing/2014/main" id="{15DDDD75-9A06-4F9D-834C-4D79D9BC31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2" name="Hexagon 221">
            <a:extLst>
              <a:ext uri="{FF2B5EF4-FFF2-40B4-BE49-F238E27FC236}">
                <a16:creationId xmlns:a16="http://schemas.microsoft.com/office/drawing/2014/main" id="{0F4545C9-1975-42ED-AEFA-2A9AD85F00F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Hexagon 222">
            <a:extLst>
              <a:ext uri="{FF2B5EF4-FFF2-40B4-BE49-F238E27FC236}">
                <a16:creationId xmlns:a16="http://schemas.microsoft.com/office/drawing/2014/main" id="{B596F8CB-5362-499E-8F96-2D61E22AF81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Hexagon 239">
            <a:extLst>
              <a:ext uri="{FF2B5EF4-FFF2-40B4-BE49-F238E27FC236}">
                <a16:creationId xmlns:a16="http://schemas.microsoft.com/office/drawing/2014/main" id="{F4A1A5EA-D929-4542-8794-A354AA2A4B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Hexagon 240">
            <a:extLst>
              <a:ext uri="{FF2B5EF4-FFF2-40B4-BE49-F238E27FC236}">
                <a16:creationId xmlns:a16="http://schemas.microsoft.com/office/drawing/2014/main" id="{8A6BE6A6-61E9-43A0-A1B8-86A9759A06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Hexagon 241">
            <a:extLst>
              <a:ext uri="{FF2B5EF4-FFF2-40B4-BE49-F238E27FC236}">
                <a16:creationId xmlns:a16="http://schemas.microsoft.com/office/drawing/2014/main" id="{786B2861-5BAE-48D7-A3D3-74D055E7DB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13986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Hexagon 242">
            <a:extLst>
              <a:ext uri="{FF2B5EF4-FFF2-40B4-BE49-F238E27FC236}">
                <a16:creationId xmlns:a16="http://schemas.microsoft.com/office/drawing/2014/main" id="{72A866EE-F70C-456A-96A7-FC08213E13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Hexagon 244">
            <a:extLst>
              <a:ext uri="{FF2B5EF4-FFF2-40B4-BE49-F238E27FC236}">
                <a16:creationId xmlns:a16="http://schemas.microsoft.com/office/drawing/2014/main" id="{21AA8438-C4A6-4C5E-A73D-9C385C39BCC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Hexagon 258">
            <a:extLst>
              <a:ext uri="{FF2B5EF4-FFF2-40B4-BE49-F238E27FC236}">
                <a16:creationId xmlns:a16="http://schemas.microsoft.com/office/drawing/2014/main" id="{37B2B472-1404-4DE8-B122-A80996B393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1855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Hexagon 260">
            <a:extLst>
              <a:ext uri="{FF2B5EF4-FFF2-40B4-BE49-F238E27FC236}">
                <a16:creationId xmlns:a16="http://schemas.microsoft.com/office/drawing/2014/main" id="{18A01677-D240-4E77-97E4-3CF634534E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Hexagon 263">
            <a:extLst>
              <a:ext uri="{FF2B5EF4-FFF2-40B4-BE49-F238E27FC236}">
                <a16:creationId xmlns:a16="http://schemas.microsoft.com/office/drawing/2014/main" id="{C60F1079-8B51-42AD-BC41-F2460C1C2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Hexagon 264">
            <a:extLst>
              <a:ext uri="{FF2B5EF4-FFF2-40B4-BE49-F238E27FC236}">
                <a16:creationId xmlns:a16="http://schemas.microsoft.com/office/drawing/2014/main" id="{48E98FB1-9048-4EE9-89CD-49586644A70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23130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Hexagon 278">
            <a:extLst>
              <a:ext uri="{FF2B5EF4-FFF2-40B4-BE49-F238E27FC236}">
                <a16:creationId xmlns:a16="http://schemas.microsoft.com/office/drawing/2014/main" id="{7FA2F662-EE42-4D05-AF5E-5EA9AA6D74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Hexagon 279">
            <a:extLst>
              <a:ext uri="{FF2B5EF4-FFF2-40B4-BE49-F238E27FC236}">
                <a16:creationId xmlns:a16="http://schemas.microsoft.com/office/drawing/2014/main" id="{E8E18DB7-D7F7-4CBF-AEB8-8A4834E157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Hexagon 280">
            <a:extLst>
              <a:ext uri="{FF2B5EF4-FFF2-40B4-BE49-F238E27FC236}">
                <a16:creationId xmlns:a16="http://schemas.microsoft.com/office/drawing/2014/main" id="{8C929F1F-C5D8-4B59-8DEC-3CB4ADA1F12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Hexagon 282">
            <a:extLst>
              <a:ext uri="{FF2B5EF4-FFF2-40B4-BE49-F238E27FC236}">
                <a16:creationId xmlns:a16="http://schemas.microsoft.com/office/drawing/2014/main" id="{D0B76B90-8C74-4E78-A193-68EB7158E1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9" name="Hexagon 298">
            <a:extLst>
              <a:ext uri="{FF2B5EF4-FFF2-40B4-BE49-F238E27FC236}">
                <a16:creationId xmlns:a16="http://schemas.microsoft.com/office/drawing/2014/main" id="{72AD6B53-26B3-4799-A204-748711A3618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3" name="Hexagon 302">
            <a:extLst>
              <a:ext uri="{FF2B5EF4-FFF2-40B4-BE49-F238E27FC236}">
                <a16:creationId xmlns:a16="http://schemas.microsoft.com/office/drawing/2014/main" id="{1258C7E7-16A0-46B9-A10E-23D7D10F422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3227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8" name="Hexagon 317">
            <a:extLst>
              <a:ext uri="{FF2B5EF4-FFF2-40B4-BE49-F238E27FC236}">
                <a16:creationId xmlns:a16="http://schemas.microsoft.com/office/drawing/2014/main" id="{1E5D4444-6097-46AA-9007-7502783F86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9" name="Hexagon 318">
            <a:extLst>
              <a:ext uri="{FF2B5EF4-FFF2-40B4-BE49-F238E27FC236}">
                <a16:creationId xmlns:a16="http://schemas.microsoft.com/office/drawing/2014/main" id="{D2CD5865-D91D-47AB-BE87-6EEBE9C0F9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1" name="Hexagon 320">
            <a:extLst>
              <a:ext uri="{FF2B5EF4-FFF2-40B4-BE49-F238E27FC236}">
                <a16:creationId xmlns:a16="http://schemas.microsoft.com/office/drawing/2014/main" id="{01806306-6AAE-4804-AEF3-72A70A24436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2" name="Hexagon 321">
            <a:extLst>
              <a:ext uri="{FF2B5EF4-FFF2-40B4-BE49-F238E27FC236}">
                <a16:creationId xmlns:a16="http://schemas.microsoft.com/office/drawing/2014/main" id="{27BF32AF-E66E-4D8C-994B-9F2B4245A1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BD42BCD0-2765-4F76-995D-60B4D5C152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0" name="Hexagon 339">
            <a:extLst>
              <a:ext uri="{FF2B5EF4-FFF2-40B4-BE49-F238E27FC236}">
                <a16:creationId xmlns:a16="http://schemas.microsoft.com/office/drawing/2014/main" id="{210EF964-4BEE-4022-892C-20D2F0706FB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1" name="Hexagon 340">
            <a:extLst>
              <a:ext uri="{FF2B5EF4-FFF2-40B4-BE49-F238E27FC236}">
                <a16:creationId xmlns:a16="http://schemas.microsoft.com/office/drawing/2014/main" id="{32F68E90-7EF0-4E2D-A71C-BD06263F07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2" name="Hexagon 341">
            <a:extLst>
              <a:ext uri="{FF2B5EF4-FFF2-40B4-BE49-F238E27FC236}">
                <a16:creationId xmlns:a16="http://schemas.microsoft.com/office/drawing/2014/main" id="{B8433E25-C633-4F63-84DB-F63E2D5B9F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Hexagon 342">
            <a:extLst>
              <a:ext uri="{FF2B5EF4-FFF2-40B4-BE49-F238E27FC236}">
                <a16:creationId xmlns:a16="http://schemas.microsoft.com/office/drawing/2014/main" id="{1AF2BA4F-7ECD-4CDB-B54A-210252D792F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5" name="Hexagon 344">
            <a:extLst>
              <a:ext uri="{FF2B5EF4-FFF2-40B4-BE49-F238E27FC236}">
                <a16:creationId xmlns:a16="http://schemas.microsoft.com/office/drawing/2014/main" id="{804B9793-DC7B-427F-B33A-E7C8456369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6" name="Hexagon 345">
            <a:extLst>
              <a:ext uri="{FF2B5EF4-FFF2-40B4-BE49-F238E27FC236}">
                <a16:creationId xmlns:a16="http://schemas.microsoft.com/office/drawing/2014/main" id="{BC0CFECB-3446-4F51-A31A-DB971E7CB3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Hexagon 346">
            <a:extLst>
              <a:ext uri="{FF2B5EF4-FFF2-40B4-BE49-F238E27FC236}">
                <a16:creationId xmlns:a16="http://schemas.microsoft.com/office/drawing/2014/main" id="{EACBD20F-2C6B-4DE1-88EF-D83D77EE1EF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0" name="Hexagon 349">
            <a:extLst>
              <a:ext uri="{FF2B5EF4-FFF2-40B4-BE49-F238E27FC236}">
                <a16:creationId xmlns:a16="http://schemas.microsoft.com/office/drawing/2014/main" id="{28694A3D-C7AD-40C7-8B24-B3197067740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7" name="Hexagon 356">
            <a:extLst>
              <a:ext uri="{FF2B5EF4-FFF2-40B4-BE49-F238E27FC236}">
                <a16:creationId xmlns:a16="http://schemas.microsoft.com/office/drawing/2014/main" id="{6751DDC4-4BB1-4C21-ADC5-AB6DAD34A5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Hexagon 358">
            <a:extLst>
              <a:ext uri="{FF2B5EF4-FFF2-40B4-BE49-F238E27FC236}">
                <a16:creationId xmlns:a16="http://schemas.microsoft.com/office/drawing/2014/main" id="{4EA05D14-8A76-487F-B82A-DAE0A7E9ED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0" name="Hexagon 359">
            <a:extLst>
              <a:ext uri="{FF2B5EF4-FFF2-40B4-BE49-F238E27FC236}">
                <a16:creationId xmlns:a16="http://schemas.microsoft.com/office/drawing/2014/main" id="{F22D3D2D-DF9F-4622-8F5F-E8857B904F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1" name="Hexagon 360">
            <a:extLst>
              <a:ext uri="{FF2B5EF4-FFF2-40B4-BE49-F238E27FC236}">
                <a16:creationId xmlns:a16="http://schemas.microsoft.com/office/drawing/2014/main" id="{BD5579C7-7263-4A8F-B343-4FB753489C6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2" name="Hexagon 361">
            <a:extLst>
              <a:ext uri="{FF2B5EF4-FFF2-40B4-BE49-F238E27FC236}">
                <a16:creationId xmlns:a16="http://schemas.microsoft.com/office/drawing/2014/main" id="{C77B0E6E-F6AA-40C1-A7A2-2F52271181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Hexagon 362">
            <a:extLst>
              <a:ext uri="{FF2B5EF4-FFF2-40B4-BE49-F238E27FC236}">
                <a16:creationId xmlns:a16="http://schemas.microsoft.com/office/drawing/2014/main" id="{001E9375-5F66-4369-8CDF-4AC9C1139C8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4" name="Hexagon 363">
            <a:extLst>
              <a:ext uri="{FF2B5EF4-FFF2-40B4-BE49-F238E27FC236}">
                <a16:creationId xmlns:a16="http://schemas.microsoft.com/office/drawing/2014/main" id="{B61D6456-AE7E-46EB-8FB8-D405B394328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5" name="Hexagon 364">
            <a:extLst>
              <a:ext uri="{FF2B5EF4-FFF2-40B4-BE49-F238E27FC236}">
                <a16:creationId xmlns:a16="http://schemas.microsoft.com/office/drawing/2014/main" id="{B64EFB8F-484C-4296-8A9A-15FB3773779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6" name="Hexagon 365">
            <a:extLst>
              <a:ext uri="{FF2B5EF4-FFF2-40B4-BE49-F238E27FC236}">
                <a16:creationId xmlns:a16="http://schemas.microsoft.com/office/drawing/2014/main" id="{7B35433F-EC47-4F9D-90AE-6EF72C77D0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Hexagon 366">
            <a:extLst>
              <a:ext uri="{FF2B5EF4-FFF2-40B4-BE49-F238E27FC236}">
                <a16:creationId xmlns:a16="http://schemas.microsoft.com/office/drawing/2014/main" id="{2C8B6528-5774-4D99-A30E-D8276173F7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8" name="Hexagon 367">
            <a:extLst>
              <a:ext uri="{FF2B5EF4-FFF2-40B4-BE49-F238E27FC236}">
                <a16:creationId xmlns:a16="http://schemas.microsoft.com/office/drawing/2014/main" id="{2517C6AE-1C8D-4A8A-9FFF-66E25506C2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9" name="Hexagon 368">
            <a:extLst>
              <a:ext uri="{FF2B5EF4-FFF2-40B4-BE49-F238E27FC236}">
                <a16:creationId xmlns:a16="http://schemas.microsoft.com/office/drawing/2014/main" id="{CAFDC572-E8E1-4BEF-AC4E-0B0D7A5CEB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8" name="Hexagon 377">
            <a:extLst>
              <a:ext uri="{FF2B5EF4-FFF2-40B4-BE49-F238E27FC236}">
                <a16:creationId xmlns:a16="http://schemas.microsoft.com/office/drawing/2014/main" id="{40E25715-80B7-4BE8-90E0-4CA554B0D7C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Hexagon 378">
            <a:extLst>
              <a:ext uri="{FF2B5EF4-FFF2-40B4-BE49-F238E27FC236}">
                <a16:creationId xmlns:a16="http://schemas.microsoft.com/office/drawing/2014/main" id="{7359570A-F8F8-4209-A863-C74834572A9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0" name="Hexagon 379">
            <a:extLst>
              <a:ext uri="{FF2B5EF4-FFF2-40B4-BE49-F238E27FC236}">
                <a16:creationId xmlns:a16="http://schemas.microsoft.com/office/drawing/2014/main" id="{8E6B4C9E-229C-4F8D-A725-39F936390E6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1" name="Hexagon 380">
            <a:extLst>
              <a:ext uri="{FF2B5EF4-FFF2-40B4-BE49-F238E27FC236}">
                <a16:creationId xmlns:a16="http://schemas.microsoft.com/office/drawing/2014/main" id="{3665FE01-D6A6-4165-9BAB-D03825ADE5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Hexagon 381">
            <a:extLst>
              <a:ext uri="{FF2B5EF4-FFF2-40B4-BE49-F238E27FC236}">
                <a16:creationId xmlns:a16="http://schemas.microsoft.com/office/drawing/2014/main" id="{015C9BEF-3192-4C81-B3B7-0060D25BB0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Hexagon 382">
            <a:extLst>
              <a:ext uri="{FF2B5EF4-FFF2-40B4-BE49-F238E27FC236}">
                <a16:creationId xmlns:a16="http://schemas.microsoft.com/office/drawing/2014/main" id="{7EFDCFF3-7E33-40FE-957E-84948C31D89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Hexagon 383">
            <a:extLst>
              <a:ext uri="{FF2B5EF4-FFF2-40B4-BE49-F238E27FC236}">
                <a16:creationId xmlns:a16="http://schemas.microsoft.com/office/drawing/2014/main" id="{BAED7928-2DDF-462F-B15D-0C9EF175BBB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Hexagon 384">
            <a:extLst>
              <a:ext uri="{FF2B5EF4-FFF2-40B4-BE49-F238E27FC236}">
                <a16:creationId xmlns:a16="http://schemas.microsoft.com/office/drawing/2014/main" id="{D21BD34E-1A9B-4289-8037-0CDA61A9F1E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Hexagon 385">
            <a:extLst>
              <a:ext uri="{FF2B5EF4-FFF2-40B4-BE49-F238E27FC236}">
                <a16:creationId xmlns:a16="http://schemas.microsoft.com/office/drawing/2014/main" id="{E81FD184-FF7B-460A-B229-4178C223908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Hexagon 386">
            <a:extLst>
              <a:ext uri="{FF2B5EF4-FFF2-40B4-BE49-F238E27FC236}">
                <a16:creationId xmlns:a16="http://schemas.microsoft.com/office/drawing/2014/main" id="{0EB4F50D-9ADC-451D-A5B0-70D9586F7B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Hexagon 387">
            <a:extLst>
              <a:ext uri="{FF2B5EF4-FFF2-40B4-BE49-F238E27FC236}">
                <a16:creationId xmlns:a16="http://schemas.microsoft.com/office/drawing/2014/main" id="{1AF6EDAA-0141-4C28-BA27-571EECD2177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Hexagon 394">
            <a:extLst>
              <a:ext uri="{FF2B5EF4-FFF2-40B4-BE49-F238E27FC236}">
                <a16:creationId xmlns:a16="http://schemas.microsoft.com/office/drawing/2014/main" id="{D39B3706-F0ED-4868-A358-92898C0568A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3" name="Hexagon 402">
            <a:extLst>
              <a:ext uri="{FF2B5EF4-FFF2-40B4-BE49-F238E27FC236}">
                <a16:creationId xmlns:a16="http://schemas.microsoft.com/office/drawing/2014/main" id="{A38ADB76-AB56-4F73-99A8-4A8FE9B1B9A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-43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4" name="Hexagon 403">
            <a:extLst>
              <a:ext uri="{FF2B5EF4-FFF2-40B4-BE49-F238E27FC236}">
                <a16:creationId xmlns:a16="http://schemas.microsoft.com/office/drawing/2014/main" id="{AC013896-9DF1-4F23-9D28-BCA2F1B5001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5" name="Hexagon 404">
            <a:extLst>
              <a:ext uri="{FF2B5EF4-FFF2-40B4-BE49-F238E27FC236}">
                <a16:creationId xmlns:a16="http://schemas.microsoft.com/office/drawing/2014/main" id="{540DDF7E-E185-4AA9-807B-24576871153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6" name="Hexagon 405">
            <a:extLst>
              <a:ext uri="{FF2B5EF4-FFF2-40B4-BE49-F238E27FC236}">
                <a16:creationId xmlns:a16="http://schemas.microsoft.com/office/drawing/2014/main" id="{AECED11C-89D4-4B45-8B66-6F40C4A434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Hexagon 406">
            <a:extLst>
              <a:ext uri="{FF2B5EF4-FFF2-40B4-BE49-F238E27FC236}">
                <a16:creationId xmlns:a16="http://schemas.microsoft.com/office/drawing/2014/main" id="{685F957D-5277-43B9-A33D-971286F8B1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Hexagon 407">
            <a:extLst>
              <a:ext uri="{FF2B5EF4-FFF2-40B4-BE49-F238E27FC236}">
                <a16:creationId xmlns:a16="http://schemas.microsoft.com/office/drawing/2014/main" id="{9A3B7107-3B63-4EC0-8B4B-C5F4D552F4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-430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9" name="Hexagon 408">
            <a:extLst>
              <a:ext uri="{FF2B5EF4-FFF2-40B4-BE49-F238E27FC236}">
                <a16:creationId xmlns:a16="http://schemas.microsoft.com/office/drawing/2014/main" id="{33E8007A-BA30-44D4-A39F-940F8D17625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" name="Hexagon 409">
            <a:extLst>
              <a:ext uri="{FF2B5EF4-FFF2-40B4-BE49-F238E27FC236}">
                <a16:creationId xmlns:a16="http://schemas.microsoft.com/office/drawing/2014/main" id="{A53575FD-C105-42FB-83F9-305DF078E2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1" name="Hexagon 410">
            <a:extLst>
              <a:ext uri="{FF2B5EF4-FFF2-40B4-BE49-F238E27FC236}">
                <a16:creationId xmlns:a16="http://schemas.microsoft.com/office/drawing/2014/main" id="{C44451AD-4122-4CAC-B60D-9AC6D87F69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2" name="Hexagon 411">
            <a:extLst>
              <a:ext uri="{FF2B5EF4-FFF2-40B4-BE49-F238E27FC236}">
                <a16:creationId xmlns:a16="http://schemas.microsoft.com/office/drawing/2014/main" id="{AB9B84C3-25C1-4FA6-9B2C-5001F5DD0B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3" name="Hexagon 412">
            <a:extLst>
              <a:ext uri="{FF2B5EF4-FFF2-40B4-BE49-F238E27FC236}">
                <a16:creationId xmlns:a16="http://schemas.microsoft.com/office/drawing/2014/main" id="{BE625006-8DB2-46D7-BE00-9D9B75716D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417FB5-4BC9-4E97-B574-F71631256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360000"/>
            <a:ext cx="2255646" cy="72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EF63E8-FF96-40DC-BD4D-E1532768CF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80000" y="4352400"/>
            <a:ext cx="1035951" cy="432000"/>
          </a:xfrm>
          <a:prstGeom prst="rect">
            <a:avLst/>
          </a:prstGeom>
        </p:spPr>
      </p:pic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8D6778C9-CA07-470C-967B-5159B40BF8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1850" y="1933367"/>
            <a:ext cx="5480299" cy="344460"/>
          </a:xfrm>
          <a:prstGeom prst="rect">
            <a:avLst/>
          </a:prstGeom>
        </p:spPr>
        <p:txBody>
          <a:bodyPr/>
          <a:lstStyle>
            <a:lvl1pPr marL="6350" indent="0" algn="ctr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Google Shape;16;p2">
            <a:extLst>
              <a:ext uri="{FF2B5EF4-FFF2-40B4-BE49-F238E27FC236}">
                <a16:creationId xmlns:a16="http://schemas.microsoft.com/office/drawing/2014/main" id="{1028583D-09A2-4D15-A8BF-7E4D9F5E17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1850" y="2277827"/>
            <a:ext cx="5480299" cy="14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2400" b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8FA633-B2B9-4557-933B-D162B89EB4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50089" y="4316400"/>
            <a:ext cx="1037494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9829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E6F32C7D-A366-8142-A51F-24A9B70D18F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6" name="Hexagon 155">
            <a:extLst>
              <a:ext uri="{FF2B5EF4-FFF2-40B4-BE49-F238E27FC236}">
                <a16:creationId xmlns:a16="http://schemas.microsoft.com/office/drawing/2014/main" id="{B5CC7B3B-E530-404E-882D-909F1D4302C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Hexagon 156">
            <a:extLst>
              <a:ext uri="{FF2B5EF4-FFF2-40B4-BE49-F238E27FC236}">
                <a16:creationId xmlns:a16="http://schemas.microsoft.com/office/drawing/2014/main" id="{BFA0C710-0031-46AD-9731-3B7BEC6E31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26D71B55-8FE4-495F-BE40-75FA1A132FC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24CD7D62-6DC7-4923-94F7-A5EED03E856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11CFCFA-84FA-40B0-81BC-490545EE876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27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E66D1AE7-4AA7-4F74-9487-C46E0B670C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2697763-A3C8-4D8F-8894-3CC04BAB5A0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DBBC3C9A-D017-4190-8827-DFE802ACC72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DFF1D9B2-FEDE-41AE-B657-19663921E27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AB389CED-7630-482D-A8D4-4259BA1C477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0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1C0CBABB-2252-4B79-AEA1-B7384D4AE3E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Hexagon 176">
            <a:extLst>
              <a:ext uri="{FF2B5EF4-FFF2-40B4-BE49-F238E27FC236}">
                <a16:creationId xmlns:a16="http://schemas.microsoft.com/office/drawing/2014/main" id="{3D78D7F1-969D-49A4-AE6B-45232E2DD73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Hexagon 178">
            <a:extLst>
              <a:ext uri="{FF2B5EF4-FFF2-40B4-BE49-F238E27FC236}">
                <a16:creationId xmlns:a16="http://schemas.microsoft.com/office/drawing/2014/main" id="{7990B3E7-ADC0-4365-A84F-76A5270CFC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84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Hexagon 179">
            <a:extLst>
              <a:ext uri="{FF2B5EF4-FFF2-40B4-BE49-F238E27FC236}">
                <a16:creationId xmlns:a16="http://schemas.microsoft.com/office/drawing/2014/main" id="{F8F8B59F-E4AF-4E3A-BBF4-DA806982B76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Hexagon 180">
            <a:extLst>
              <a:ext uri="{FF2B5EF4-FFF2-40B4-BE49-F238E27FC236}">
                <a16:creationId xmlns:a16="http://schemas.microsoft.com/office/drawing/2014/main" id="{24139E03-BEC0-4C39-8A3A-C8720F9D6D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Hexagon 181">
            <a:extLst>
              <a:ext uri="{FF2B5EF4-FFF2-40B4-BE49-F238E27FC236}">
                <a16:creationId xmlns:a16="http://schemas.microsoft.com/office/drawing/2014/main" id="{774C3FD3-E166-4F59-8D79-525F343DB2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Hexagon 182">
            <a:extLst>
              <a:ext uri="{FF2B5EF4-FFF2-40B4-BE49-F238E27FC236}">
                <a16:creationId xmlns:a16="http://schemas.microsoft.com/office/drawing/2014/main" id="{3BCA688D-4CEF-4EBE-9938-6514327C4D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Hexagon 183">
            <a:extLst>
              <a:ext uri="{FF2B5EF4-FFF2-40B4-BE49-F238E27FC236}">
                <a16:creationId xmlns:a16="http://schemas.microsoft.com/office/drawing/2014/main" id="{B6B571A7-8C62-4440-B4D4-35BC534513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Hexagon 184">
            <a:extLst>
              <a:ext uri="{FF2B5EF4-FFF2-40B4-BE49-F238E27FC236}">
                <a16:creationId xmlns:a16="http://schemas.microsoft.com/office/drawing/2014/main" id="{416CF5D5-16F7-41E6-9781-0945628C8C4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Hexagon 214">
            <a:extLst>
              <a:ext uri="{FF2B5EF4-FFF2-40B4-BE49-F238E27FC236}">
                <a16:creationId xmlns:a16="http://schemas.microsoft.com/office/drawing/2014/main" id="{F28B8951-E9E5-46F3-8E51-7B75896826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941400"/>
            <a:ext cx="593999" cy="540000"/>
          </a:xfrm>
          <a:prstGeom prst="hexagon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Hexagon 216">
            <a:extLst>
              <a:ext uri="{FF2B5EF4-FFF2-40B4-BE49-F238E27FC236}">
                <a16:creationId xmlns:a16="http://schemas.microsoft.com/office/drawing/2014/main" id="{E1960B1A-FDBA-41D1-9ED2-5D46E410B4A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941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Hexagon 217">
            <a:extLst>
              <a:ext uri="{FF2B5EF4-FFF2-40B4-BE49-F238E27FC236}">
                <a16:creationId xmlns:a16="http://schemas.microsoft.com/office/drawing/2014/main" id="{E0D5284B-E768-423F-A2B2-BFAA084A86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Hexagon 218">
            <a:extLst>
              <a:ext uri="{FF2B5EF4-FFF2-40B4-BE49-F238E27FC236}">
                <a16:creationId xmlns:a16="http://schemas.microsoft.com/office/drawing/2014/main" id="{6232F883-E91D-43C9-ABFB-3BD7929A6A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Hexagon 219">
            <a:extLst>
              <a:ext uri="{FF2B5EF4-FFF2-40B4-BE49-F238E27FC236}">
                <a16:creationId xmlns:a16="http://schemas.microsoft.com/office/drawing/2014/main" id="{D5DC8D56-F7DA-4EAC-ADA7-66B1CB00E6A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Hexagon 220">
            <a:extLst>
              <a:ext uri="{FF2B5EF4-FFF2-40B4-BE49-F238E27FC236}">
                <a16:creationId xmlns:a16="http://schemas.microsoft.com/office/drawing/2014/main" id="{15DDDD75-9A06-4F9D-834C-4D79D9BC31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2" name="Hexagon 221">
            <a:extLst>
              <a:ext uri="{FF2B5EF4-FFF2-40B4-BE49-F238E27FC236}">
                <a16:creationId xmlns:a16="http://schemas.microsoft.com/office/drawing/2014/main" id="{0F4545C9-1975-42ED-AEFA-2A9AD85F00F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Hexagon 222">
            <a:extLst>
              <a:ext uri="{FF2B5EF4-FFF2-40B4-BE49-F238E27FC236}">
                <a16:creationId xmlns:a16="http://schemas.microsoft.com/office/drawing/2014/main" id="{B596F8CB-5362-499E-8F96-2D61E22AF81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Hexagon 239">
            <a:extLst>
              <a:ext uri="{FF2B5EF4-FFF2-40B4-BE49-F238E27FC236}">
                <a16:creationId xmlns:a16="http://schemas.microsoft.com/office/drawing/2014/main" id="{F4A1A5EA-D929-4542-8794-A354AA2A4B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Hexagon 240">
            <a:extLst>
              <a:ext uri="{FF2B5EF4-FFF2-40B4-BE49-F238E27FC236}">
                <a16:creationId xmlns:a16="http://schemas.microsoft.com/office/drawing/2014/main" id="{8A6BE6A6-61E9-43A0-A1B8-86A9759A06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Hexagon 241">
            <a:extLst>
              <a:ext uri="{FF2B5EF4-FFF2-40B4-BE49-F238E27FC236}">
                <a16:creationId xmlns:a16="http://schemas.microsoft.com/office/drawing/2014/main" id="{786B2861-5BAE-48D7-A3D3-74D055E7DB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13986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Hexagon 242">
            <a:extLst>
              <a:ext uri="{FF2B5EF4-FFF2-40B4-BE49-F238E27FC236}">
                <a16:creationId xmlns:a16="http://schemas.microsoft.com/office/drawing/2014/main" id="{72A866EE-F70C-456A-96A7-FC08213E13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Hexagon 244">
            <a:extLst>
              <a:ext uri="{FF2B5EF4-FFF2-40B4-BE49-F238E27FC236}">
                <a16:creationId xmlns:a16="http://schemas.microsoft.com/office/drawing/2014/main" id="{21AA8438-C4A6-4C5E-A73D-9C385C39BCC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Hexagon 258">
            <a:extLst>
              <a:ext uri="{FF2B5EF4-FFF2-40B4-BE49-F238E27FC236}">
                <a16:creationId xmlns:a16="http://schemas.microsoft.com/office/drawing/2014/main" id="{37B2B472-1404-4DE8-B122-A80996B393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1855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Hexagon 260">
            <a:extLst>
              <a:ext uri="{FF2B5EF4-FFF2-40B4-BE49-F238E27FC236}">
                <a16:creationId xmlns:a16="http://schemas.microsoft.com/office/drawing/2014/main" id="{18A01677-D240-4E77-97E4-3CF634534E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Hexagon 263">
            <a:extLst>
              <a:ext uri="{FF2B5EF4-FFF2-40B4-BE49-F238E27FC236}">
                <a16:creationId xmlns:a16="http://schemas.microsoft.com/office/drawing/2014/main" id="{C60F1079-8B51-42AD-BC41-F2460C1C2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Hexagon 264">
            <a:extLst>
              <a:ext uri="{FF2B5EF4-FFF2-40B4-BE49-F238E27FC236}">
                <a16:creationId xmlns:a16="http://schemas.microsoft.com/office/drawing/2014/main" id="{48E98FB1-9048-4EE9-89CD-49586644A70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23130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Hexagon 278">
            <a:extLst>
              <a:ext uri="{FF2B5EF4-FFF2-40B4-BE49-F238E27FC236}">
                <a16:creationId xmlns:a16="http://schemas.microsoft.com/office/drawing/2014/main" id="{7FA2F662-EE42-4D05-AF5E-5EA9AA6D74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Hexagon 279">
            <a:extLst>
              <a:ext uri="{FF2B5EF4-FFF2-40B4-BE49-F238E27FC236}">
                <a16:creationId xmlns:a16="http://schemas.microsoft.com/office/drawing/2014/main" id="{E8E18DB7-D7F7-4CBF-AEB8-8A4834E157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Hexagon 280">
            <a:extLst>
              <a:ext uri="{FF2B5EF4-FFF2-40B4-BE49-F238E27FC236}">
                <a16:creationId xmlns:a16="http://schemas.microsoft.com/office/drawing/2014/main" id="{8C929F1F-C5D8-4B59-8DEC-3CB4ADA1F12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Hexagon 282">
            <a:extLst>
              <a:ext uri="{FF2B5EF4-FFF2-40B4-BE49-F238E27FC236}">
                <a16:creationId xmlns:a16="http://schemas.microsoft.com/office/drawing/2014/main" id="{D0B76B90-8C74-4E78-A193-68EB7158E1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9" name="Hexagon 298">
            <a:extLst>
              <a:ext uri="{FF2B5EF4-FFF2-40B4-BE49-F238E27FC236}">
                <a16:creationId xmlns:a16="http://schemas.microsoft.com/office/drawing/2014/main" id="{72AD6B53-26B3-4799-A204-748711A3618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3" name="Hexagon 302">
            <a:extLst>
              <a:ext uri="{FF2B5EF4-FFF2-40B4-BE49-F238E27FC236}">
                <a16:creationId xmlns:a16="http://schemas.microsoft.com/office/drawing/2014/main" id="{1258C7E7-16A0-46B9-A10E-23D7D10F422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3227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8" name="Hexagon 317">
            <a:extLst>
              <a:ext uri="{FF2B5EF4-FFF2-40B4-BE49-F238E27FC236}">
                <a16:creationId xmlns:a16="http://schemas.microsoft.com/office/drawing/2014/main" id="{1E5D4444-6097-46AA-9007-7502783F86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9" name="Hexagon 318">
            <a:extLst>
              <a:ext uri="{FF2B5EF4-FFF2-40B4-BE49-F238E27FC236}">
                <a16:creationId xmlns:a16="http://schemas.microsoft.com/office/drawing/2014/main" id="{D2CD5865-D91D-47AB-BE87-6EEBE9C0F9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1" name="Hexagon 320">
            <a:extLst>
              <a:ext uri="{FF2B5EF4-FFF2-40B4-BE49-F238E27FC236}">
                <a16:creationId xmlns:a16="http://schemas.microsoft.com/office/drawing/2014/main" id="{01806306-6AAE-4804-AEF3-72A70A24436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2" name="Hexagon 321">
            <a:extLst>
              <a:ext uri="{FF2B5EF4-FFF2-40B4-BE49-F238E27FC236}">
                <a16:creationId xmlns:a16="http://schemas.microsoft.com/office/drawing/2014/main" id="{27BF32AF-E66E-4D8C-994B-9F2B4245A1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BD42BCD0-2765-4F76-995D-60B4D5C152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0" name="Hexagon 339">
            <a:extLst>
              <a:ext uri="{FF2B5EF4-FFF2-40B4-BE49-F238E27FC236}">
                <a16:creationId xmlns:a16="http://schemas.microsoft.com/office/drawing/2014/main" id="{210EF964-4BEE-4022-892C-20D2F0706FB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1" name="Hexagon 340">
            <a:extLst>
              <a:ext uri="{FF2B5EF4-FFF2-40B4-BE49-F238E27FC236}">
                <a16:creationId xmlns:a16="http://schemas.microsoft.com/office/drawing/2014/main" id="{32F68E90-7EF0-4E2D-A71C-BD06263F07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2" name="Hexagon 341">
            <a:extLst>
              <a:ext uri="{FF2B5EF4-FFF2-40B4-BE49-F238E27FC236}">
                <a16:creationId xmlns:a16="http://schemas.microsoft.com/office/drawing/2014/main" id="{B8433E25-C633-4F63-84DB-F63E2D5B9F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Hexagon 342">
            <a:extLst>
              <a:ext uri="{FF2B5EF4-FFF2-40B4-BE49-F238E27FC236}">
                <a16:creationId xmlns:a16="http://schemas.microsoft.com/office/drawing/2014/main" id="{1AF2BA4F-7ECD-4CDB-B54A-210252D792F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5" name="Hexagon 344">
            <a:extLst>
              <a:ext uri="{FF2B5EF4-FFF2-40B4-BE49-F238E27FC236}">
                <a16:creationId xmlns:a16="http://schemas.microsoft.com/office/drawing/2014/main" id="{804B9793-DC7B-427F-B33A-E7C8456369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6" name="Hexagon 345">
            <a:extLst>
              <a:ext uri="{FF2B5EF4-FFF2-40B4-BE49-F238E27FC236}">
                <a16:creationId xmlns:a16="http://schemas.microsoft.com/office/drawing/2014/main" id="{BC0CFECB-3446-4F51-A31A-DB971E7CB3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Hexagon 346">
            <a:extLst>
              <a:ext uri="{FF2B5EF4-FFF2-40B4-BE49-F238E27FC236}">
                <a16:creationId xmlns:a16="http://schemas.microsoft.com/office/drawing/2014/main" id="{EACBD20F-2C6B-4DE1-88EF-D83D77EE1EF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0" name="Hexagon 349">
            <a:extLst>
              <a:ext uri="{FF2B5EF4-FFF2-40B4-BE49-F238E27FC236}">
                <a16:creationId xmlns:a16="http://schemas.microsoft.com/office/drawing/2014/main" id="{28694A3D-C7AD-40C7-8B24-B3197067740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7" name="Hexagon 356">
            <a:extLst>
              <a:ext uri="{FF2B5EF4-FFF2-40B4-BE49-F238E27FC236}">
                <a16:creationId xmlns:a16="http://schemas.microsoft.com/office/drawing/2014/main" id="{6751DDC4-4BB1-4C21-ADC5-AB6DAD34A5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Hexagon 358">
            <a:extLst>
              <a:ext uri="{FF2B5EF4-FFF2-40B4-BE49-F238E27FC236}">
                <a16:creationId xmlns:a16="http://schemas.microsoft.com/office/drawing/2014/main" id="{4EA05D14-8A76-487F-B82A-DAE0A7E9ED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0" name="Hexagon 359">
            <a:extLst>
              <a:ext uri="{FF2B5EF4-FFF2-40B4-BE49-F238E27FC236}">
                <a16:creationId xmlns:a16="http://schemas.microsoft.com/office/drawing/2014/main" id="{F22D3D2D-DF9F-4622-8F5F-E8857B904F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1" name="Hexagon 360">
            <a:extLst>
              <a:ext uri="{FF2B5EF4-FFF2-40B4-BE49-F238E27FC236}">
                <a16:creationId xmlns:a16="http://schemas.microsoft.com/office/drawing/2014/main" id="{BD5579C7-7263-4A8F-B343-4FB753489C6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2" name="Hexagon 361">
            <a:extLst>
              <a:ext uri="{FF2B5EF4-FFF2-40B4-BE49-F238E27FC236}">
                <a16:creationId xmlns:a16="http://schemas.microsoft.com/office/drawing/2014/main" id="{C77B0E6E-F6AA-40C1-A7A2-2F52271181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Hexagon 362">
            <a:extLst>
              <a:ext uri="{FF2B5EF4-FFF2-40B4-BE49-F238E27FC236}">
                <a16:creationId xmlns:a16="http://schemas.microsoft.com/office/drawing/2014/main" id="{001E9375-5F66-4369-8CDF-4AC9C1139C8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4" name="Hexagon 363">
            <a:extLst>
              <a:ext uri="{FF2B5EF4-FFF2-40B4-BE49-F238E27FC236}">
                <a16:creationId xmlns:a16="http://schemas.microsoft.com/office/drawing/2014/main" id="{B61D6456-AE7E-46EB-8FB8-D405B394328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5" name="Hexagon 364">
            <a:extLst>
              <a:ext uri="{FF2B5EF4-FFF2-40B4-BE49-F238E27FC236}">
                <a16:creationId xmlns:a16="http://schemas.microsoft.com/office/drawing/2014/main" id="{B64EFB8F-484C-4296-8A9A-15FB3773779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6" name="Hexagon 365">
            <a:extLst>
              <a:ext uri="{FF2B5EF4-FFF2-40B4-BE49-F238E27FC236}">
                <a16:creationId xmlns:a16="http://schemas.microsoft.com/office/drawing/2014/main" id="{7B35433F-EC47-4F9D-90AE-6EF72C77D0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Hexagon 366">
            <a:extLst>
              <a:ext uri="{FF2B5EF4-FFF2-40B4-BE49-F238E27FC236}">
                <a16:creationId xmlns:a16="http://schemas.microsoft.com/office/drawing/2014/main" id="{2C8B6528-5774-4D99-A30E-D8276173F7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8" name="Hexagon 367">
            <a:extLst>
              <a:ext uri="{FF2B5EF4-FFF2-40B4-BE49-F238E27FC236}">
                <a16:creationId xmlns:a16="http://schemas.microsoft.com/office/drawing/2014/main" id="{2517C6AE-1C8D-4A8A-9FFF-66E25506C2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9" name="Hexagon 368">
            <a:extLst>
              <a:ext uri="{FF2B5EF4-FFF2-40B4-BE49-F238E27FC236}">
                <a16:creationId xmlns:a16="http://schemas.microsoft.com/office/drawing/2014/main" id="{CAFDC572-E8E1-4BEF-AC4E-0B0D7A5CEB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8" name="Hexagon 377">
            <a:extLst>
              <a:ext uri="{FF2B5EF4-FFF2-40B4-BE49-F238E27FC236}">
                <a16:creationId xmlns:a16="http://schemas.microsoft.com/office/drawing/2014/main" id="{40E25715-80B7-4BE8-90E0-4CA554B0D7C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Hexagon 378">
            <a:extLst>
              <a:ext uri="{FF2B5EF4-FFF2-40B4-BE49-F238E27FC236}">
                <a16:creationId xmlns:a16="http://schemas.microsoft.com/office/drawing/2014/main" id="{7359570A-F8F8-4209-A863-C74834572A9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0" name="Hexagon 379">
            <a:extLst>
              <a:ext uri="{FF2B5EF4-FFF2-40B4-BE49-F238E27FC236}">
                <a16:creationId xmlns:a16="http://schemas.microsoft.com/office/drawing/2014/main" id="{8E6B4C9E-229C-4F8D-A725-39F936390E6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1" name="Hexagon 380">
            <a:extLst>
              <a:ext uri="{FF2B5EF4-FFF2-40B4-BE49-F238E27FC236}">
                <a16:creationId xmlns:a16="http://schemas.microsoft.com/office/drawing/2014/main" id="{3665FE01-D6A6-4165-9BAB-D03825ADE5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Hexagon 381">
            <a:extLst>
              <a:ext uri="{FF2B5EF4-FFF2-40B4-BE49-F238E27FC236}">
                <a16:creationId xmlns:a16="http://schemas.microsoft.com/office/drawing/2014/main" id="{015C9BEF-3192-4C81-B3B7-0060D25BB0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Hexagon 382">
            <a:extLst>
              <a:ext uri="{FF2B5EF4-FFF2-40B4-BE49-F238E27FC236}">
                <a16:creationId xmlns:a16="http://schemas.microsoft.com/office/drawing/2014/main" id="{7EFDCFF3-7E33-40FE-957E-84948C31D89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Hexagon 383">
            <a:extLst>
              <a:ext uri="{FF2B5EF4-FFF2-40B4-BE49-F238E27FC236}">
                <a16:creationId xmlns:a16="http://schemas.microsoft.com/office/drawing/2014/main" id="{BAED7928-2DDF-462F-B15D-0C9EF175BBB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Hexagon 384">
            <a:extLst>
              <a:ext uri="{FF2B5EF4-FFF2-40B4-BE49-F238E27FC236}">
                <a16:creationId xmlns:a16="http://schemas.microsoft.com/office/drawing/2014/main" id="{D21BD34E-1A9B-4289-8037-0CDA61A9F1E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Hexagon 385">
            <a:extLst>
              <a:ext uri="{FF2B5EF4-FFF2-40B4-BE49-F238E27FC236}">
                <a16:creationId xmlns:a16="http://schemas.microsoft.com/office/drawing/2014/main" id="{E81FD184-FF7B-460A-B229-4178C223908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Hexagon 386">
            <a:extLst>
              <a:ext uri="{FF2B5EF4-FFF2-40B4-BE49-F238E27FC236}">
                <a16:creationId xmlns:a16="http://schemas.microsoft.com/office/drawing/2014/main" id="{0EB4F50D-9ADC-451D-A5B0-70D9586F7B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Hexagon 387">
            <a:extLst>
              <a:ext uri="{FF2B5EF4-FFF2-40B4-BE49-F238E27FC236}">
                <a16:creationId xmlns:a16="http://schemas.microsoft.com/office/drawing/2014/main" id="{1AF6EDAA-0141-4C28-BA27-571EECD2177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Hexagon 394">
            <a:extLst>
              <a:ext uri="{FF2B5EF4-FFF2-40B4-BE49-F238E27FC236}">
                <a16:creationId xmlns:a16="http://schemas.microsoft.com/office/drawing/2014/main" id="{D39B3706-F0ED-4868-A358-92898C0568A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3" name="Hexagon 402">
            <a:extLst>
              <a:ext uri="{FF2B5EF4-FFF2-40B4-BE49-F238E27FC236}">
                <a16:creationId xmlns:a16="http://schemas.microsoft.com/office/drawing/2014/main" id="{A38ADB76-AB56-4F73-99A8-4A8FE9B1B9A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-43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4" name="Hexagon 403">
            <a:extLst>
              <a:ext uri="{FF2B5EF4-FFF2-40B4-BE49-F238E27FC236}">
                <a16:creationId xmlns:a16="http://schemas.microsoft.com/office/drawing/2014/main" id="{AC013896-9DF1-4F23-9D28-BCA2F1B5001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5" name="Hexagon 404">
            <a:extLst>
              <a:ext uri="{FF2B5EF4-FFF2-40B4-BE49-F238E27FC236}">
                <a16:creationId xmlns:a16="http://schemas.microsoft.com/office/drawing/2014/main" id="{540DDF7E-E185-4AA9-807B-24576871153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6" name="Hexagon 405">
            <a:extLst>
              <a:ext uri="{FF2B5EF4-FFF2-40B4-BE49-F238E27FC236}">
                <a16:creationId xmlns:a16="http://schemas.microsoft.com/office/drawing/2014/main" id="{AECED11C-89D4-4B45-8B66-6F40C4A434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Hexagon 406">
            <a:extLst>
              <a:ext uri="{FF2B5EF4-FFF2-40B4-BE49-F238E27FC236}">
                <a16:creationId xmlns:a16="http://schemas.microsoft.com/office/drawing/2014/main" id="{685F957D-5277-43B9-A33D-971286F8B1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Hexagon 407">
            <a:extLst>
              <a:ext uri="{FF2B5EF4-FFF2-40B4-BE49-F238E27FC236}">
                <a16:creationId xmlns:a16="http://schemas.microsoft.com/office/drawing/2014/main" id="{9A3B7107-3B63-4EC0-8B4B-C5F4D552F4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-430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9" name="Hexagon 408">
            <a:extLst>
              <a:ext uri="{FF2B5EF4-FFF2-40B4-BE49-F238E27FC236}">
                <a16:creationId xmlns:a16="http://schemas.microsoft.com/office/drawing/2014/main" id="{33E8007A-BA30-44D4-A39F-940F8D17625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" name="Hexagon 409">
            <a:extLst>
              <a:ext uri="{FF2B5EF4-FFF2-40B4-BE49-F238E27FC236}">
                <a16:creationId xmlns:a16="http://schemas.microsoft.com/office/drawing/2014/main" id="{A53575FD-C105-42FB-83F9-305DF078E2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1" name="Hexagon 410">
            <a:extLst>
              <a:ext uri="{FF2B5EF4-FFF2-40B4-BE49-F238E27FC236}">
                <a16:creationId xmlns:a16="http://schemas.microsoft.com/office/drawing/2014/main" id="{C44451AD-4122-4CAC-B60D-9AC6D87F69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2" name="Hexagon 411">
            <a:extLst>
              <a:ext uri="{FF2B5EF4-FFF2-40B4-BE49-F238E27FC236}">
                <a16:creationId xmlns:a16="http://schemas.microsoft.com/office/drawing/2014/main" id="{AB9B84C3-25C1-4FA6-9B2C-5001F5DD0B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3" name="Hexagon 412">
            <a:extLst>
              <a:ext uri="{FF2B5EF4-FFF2-40B4-BE49-F238E27FC236}">
                <a16:creationId xmlns:a16="http://schemas.microsoft.com/office/drawing/2014/main" id="{BE625006-8DB2-46D7-BE00-9D9B75716D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B2CFDFC-96DC-4C54-8177-23B5119549D2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09D7C7F-BB09-4B30-AE9B-90FA68D8C96C}"/>
              </a:ext>
            </a:extLst>
          </p:cNvPr>
          <p:cNvCxnSpPr>
            <a:cxnSpLocks/>
            <a:endCxn id="10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08A12D41-AE09-49C0-87C6-52A3D68C2E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1850" y="1933367"/>
            <a:ext cx="5480299" cy="344460"/>
          </a:xfrm>
          <a:prstGeom prst="rect">
            <a:avLst/>
          </a:prstGeom>
        </p:spPr>
        <p:txBody>
          <a:bodyPr/>
          <a:lstStyle>
            <a:lvl1pPr marL="6350" indent="0" algn="ctr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Google Shape;16;p2">
            <a:extLst>
              <a:ext uri="{FF2B5EF4-FFF2-40B4-BE49-F238E27FC236}">
                <a16:creationId xmlns:a16="http://schemas.microsoft.com/office/drawing/2014/main" id="{9278D739-9360-4CEF-8EF7-A28FCA9EB0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1850" y="2277827"/>
            <a:ext cx="5480299" cy="14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2400" b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054318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3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E6F32C7D-A366-8142-A51F-24A9B70D18F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6" name="Hexagon 155">
            <a:extLst>
              <a:ext uri="{FF2B5EF4-FFF2-40B4-BE49-F238E27FC236}">
                <a16:creationId xmlns:a16="http://schemas.microsoft.com/office/drawing/2014/main" id="{B5CC7B3B-E530-404E-882D-909F1D4302C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Hexagon 156">
            <a:extLst>
              <a:ext uri="{FF2B5EF4-FFF2-40B4-BE49-F238E27FC236}">
                <a16:creationId xmlns:a16="http://schemas.microsoft.com/office/drawing/2014/main" id="{BFA0C710-0031-46AD-9731-3B7BEC6E31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26D71B55-8FE4-495F-BE40-75FA1A132FC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24CD7D62-6DC7-4923-94F7-A5EED03E856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11CFCFA-84FA-40B0-81BC-490545EE876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27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E66D1AE7-4AA7-4F74-9487-C46E0B670C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2697763-A3C8-4D8F-8894-3CC04BAB5A0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DBBC3C9A-D017-4190-8827-DFE802ACC72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DFF1D9B2-FEDE-41AE-B657-19663921E27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AB389CED-7630-482D-A8D4-4259BA1C477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0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1C0CBABB-2252-4B79-AEA1-B7384D4AE3E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Hexagon 176">
            <a:extLst>
              <a:ext uri="{FF2B5EF4-FFF2-40B4-BE49-F238E27FC236}">
                <a16:creationId xmlns:a16="http://schemas.microsoft.com/office/drawing/2014/main" id="{3D78D7F1-969D-49A4-AE6B-45232E2DD73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Hexagon 178">
            <a:extLst>
              <a:ext uri="{FF2B5EF4-FFF2-40B4-BE49-F238E27FC236}">
                <a16:creationId xmlns:a16="http://schemas.microsoft.com/office/drawing/2014/main" id="{7990B3E7-ADC0-4365-A84F-76A5270CFC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84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Hexagon 179">
            <a:extLst>
              <a:ext uri="{FF2B5EF4-FFF2-40B4-BE49-F238E27FC236}">
                <a16:creationId xmlns:a16="http://schemas.microsoft.com/office/drawing/2014/main" id="{F8F8B59F-E4AF-4E3A-BBF4-DA806982B76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Hexagon 180">
            <a:extLst>
              <a:ext uri="{FF2B5EF4-FFF2-40B4-BE49-F238E27FC236}">
                <a16:creationId xmlns:a16="http://schemas.microsoft.com/office/drawing/2014/main" id="{24139E03-BEC0-4C39-8A3A-C8720F9D6D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Hexagon 181">
            <a:extLst>
              <a:ext uri="{FF2B5EF4-FFF2-40B4-BE49-F238E27FC236}">
                <a16:creationId xmlns:a16="http://schemas.microsoft.com/office/drawing/2014/main" id="{774C3FD3-E166-4F59-8D79-525F343DB2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Hexagon 182">
            <a:extLst>
              <a:ext uri="{FF2B5EF4-FFF2-40B4-BE49-F238E27FC236}">
                <a16:creationId xmlns:a16="http://schemas.microsoft.com/office/drawing/2014/main" id="{3BCA688D-4CEF-4EBE-9938-6514327C4D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Hexagon 183">
            <a:extLst>
              <a:ext uri="{FF2B5EF4-FFF2-40B4-BE49-F238E27FC236}">
                <a16:creationId xmlns:a16="http://schemas.microsoft.com/office/drawing/2014/main" id="{B6B571A7-8C62-4440-B4D4-35BC534513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Hexagon 184">
            <a:extLst>
              <a:ext uri="{FF2B5EF4-FFF2-40B4-BE49-F238E27FC236}">
                <a16:creationId xmlns:a16="http://schemas.microsoft.com/office/drawing/2014/main" id="{416CF5D5-16F7-41E6-9781-0945628C8C4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Hexagon 214">
            <a:extLst>
              <a:ext uri="{FF2B5EF4-FFF2-40B4-BE49-F238E27FC236}">
                <a16:creationId xmlns:a16="http://schemas.microsoft.com/office/drawing/2014/main" id="{F28B8951-E9E5-46F3-8E51-7B75896826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941400"/>
            <a:ext cx="593999" cy="540000"/>
          </a:xfrm>
          <a:prstGeom prst="hexagon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Hexagon 216">
            <a:extLst>
              <a:ext uri="{FF2B5EF4-FFF2-40B4-BE49-F238E27FC236}">
                <a16:creationId xmlns:a16="http://schemas.microsoft.com/office/drawing/2014/main" id="{E1960B1A-FDBA-41D1-9ED2-5D46E410B4A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941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Hexagon 217">
            <a:extLst>
              <a:ext uri="{FF2B5EF4-FFF2-40B4-BE49-F238E27FC236}">
                <a16:creationId xmlns:a16="http://schemas.microsoft.com/office/drawing/2014/main" id="{E0D5284B-E768-423F-A2B2-BFAA084A86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Hexagon 218">
            <a:extLst>
              <a:ext uri="{FF2B5EF4-FFF2-40B4-BE49-F238E27FC236}">
                <a16:creationId xmlns:a16="http://schemas.microsoft.com/office/drawing/2014/main" id="{6232F883-E91D-43C9-ABFB-3BD7929A6A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Hexagon 219">
            <a:extLst>
              <a:ext uri="{FF2B5EF4-FFF2-40B4-BE49-F238E27FC236}">
                <a16:creationId xmlns:a16="http://schemas.microsoft.com/office/drawing/2014/main" id="{D5DC8D56-F7DA-4EAC-ADA7-66B1CB00E6A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Hexagon 220">
            <a:extLst>
              <a:ext uri="{FF2B5EF4-FFF2-40B4-BE49-F238E27FC236}">
                <a16:creationId xmlns:a16="http://schemas.microsoft.com/office/drawing/2014/main" id="{15DDDD75-9A06-4F9D-834C-4D79D9BC31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2" name="Hexagon 221">
            <a:extLst>
              <a:ext uri="{FF2B5EF4-FFF2-40B4-BE49-F238E27FC236}">
                <a16:creationId xmlns:a16="http://schemas.microsoft.com/office/drawing/2014/main" id="{0F4545C9-1975-42ED-AEFA-2A9AD85F00F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Hexagon 222">
            <a:extLst>
              <a:ext uri="{FF2B5EF4-FFF2-40B4-BE49-F238E27FC236}">
                <a16:creationId xmlns:a16="http://schemas.microsoft.com/office/drawing/2014/main" id="{B596F8CB-5362-499E-8F96-2D61E22AF81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4" name="Hexagon 223">
            <a:extLst>
              <a:ext uri="{FF2B5EF4-FFF2-40B4-BE49-F238E27FC236}">
                <a16:creationId xmlns:a16="http://schemas.microsoft.com/office/drawing/2014/main" id="{5D919E11-573D-490A-887E-4993718E23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9414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Hexagon 239">
            <a:extLst>
              <a:ext uri="{FF2B5EF4-FFF2-40B4-BE49-F238E27FC236}">
                <a16:creationId xmlns:a16="http://schemas.microsoft.com/office/drawing/2014/main" id="{F4A1A5EA-D929-4542-8794-A354AA2A4B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Hexagon 240">
            <a:extLst>
              <a:ext uri="{FF2B5EF4-FFF2-40B4-BE49-F238E27FC236}">
                <a16:creationId xmlns:a16="http://schemas.microsoft.com/office/drawing/2014/main" id="{8A6BE6A6-61E9-43A0-A1B8-86A9759A06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Hexagon 241">
            <a:extLst>
              <a:ext uri="{FF2B5EF4-FFF2-40B4-BE49-F238E27FC236}">
                <a16:creationId xmlns:a16="http://schemas.microsoft.com/office/drawing/2014/main" id="{786B2861-5BAE-48D7-A3D3-74D055E7DB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13986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Hexagon 242">
            <a:extLst>
              <a:ext uri="{FF2B5EF4-FFF2-40B4-BE49-F238E27FC236}">
                <a16:creationId xmlns:a16="http://schemas.microsoft.com/office/drawing/2014/main" id="{72A866EE-F70C-456A-96A7-FC08213E13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Hexagon 244">
            <a:extLst>
              <a:ext uri="{FF2B5EF4-FFF2-40B4-BE49-F238E27FC236}">
                <a16:creationId xmlns:a16="http://schemas.microsoft.com/office/drawing/2014/main" id="{21AA8438-C4A6-4C5E-A73D-9C385C39BCC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Hexagon 258">
            <a:extLst>
              <a:ext uri="{FF2B5EF4-FFF2-40B4-BE49-F238E27FC236}">
                <a16:creationId xmlns:a16="http://schemas.microsoft.com/office/drawing/2014/main" id="{37B2B472-1404-4DE8-B122-A80996B393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1855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Hexagon 260">
            <a:extLst>
              <a:ext uri="{FF2B5EF4-FFF2-40B4-BE49-F238E27FC236}">
                <a16:creationId xmlns:a16="http://schemas.microsoft.com/office/drawing/2014/main" id="{18A01677-D240-4E77-97E4-3CF634534E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2" name="Hexagon 261">
            <a:extLst>
              <a:ext uri="{FF2B5EF4-FFF2-40B4-BE49-F238E27FC236}">
                <a16:creationId xmlns:a16="http://schemas.microsoft.com/office/drawing/2014/main" id="{01C410F6-FCEA-4028-A087-DDBBE125BC6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18558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Hexagon 263">
            <a:extLst>
              <a:ext uri="{FF2B5EF4-FFF2-40B4-BE49-F238E27FC236}">
                <a16:creationId xmlns:a16="http://schemas.microsoft.com/office/drawing/2014/main" id="{C60F1079-8B51-42AD-BC41-F2460C1C2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Hexagon 264">
            <a:extLst>
              <a:ext uri="{FF2B5EF4-FFF2-40B4-BE49-F238E27FC236}">
                <a16:creationId xmlns:a16="http://schemas.microsoft.com/office/drawing/2014/main" id="{48E98FB1-9048-4EE9-89CD-49586644A70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23130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Hexagon 278">
            <a:extLst>
              <a:ext uri="{FF2B5EF4-FFF2-40B4-BE49-F238E27FC236}">
                <a16:creationId xmlns:a16="http://schemas.microsoft.com/office/drawing/2014/main" id="{7FA2F662-EE42-4D05-AF5E-5EA9AA6D74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Hexagon 279">
            <a:extLst>
              <a:ext uri="{FF2B5EF4-FFF2-40B4-BE49-F238E27FC236}">
                <a16:creationId xmlns:a16="http://schemas.microsoft.com/office/drawing/2014/main" id="{E8E18DB7-D7F7-4CBF-AEB8-8A4834E157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Hexagon 280">
            <a:extLst>
              <a:ext uri="{FF2B5EF4-FFF2-40B4-BE49-F238E27FC236}">
                <a16:creationId xmlns:a16="http://schemas.microsoft.com/office/drawing/2014/main" id="{8C929F1F-C5D8-4B59-8DEC-3CB4ADA1F12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Hexagon 282">
            <a:extLst>
              <a:ext uri="{FF2B5EF4-FFF2-40B4-BE49-F238E27FC236}">
                <a16:creationId xmlns:a16="http://schemas.microsoft.com/office/drawing/2014/main" id="{D0B76B90-8C74-4E78-A193-68EB7158E1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9" name="Hexagon 298">
            <a:extLst>
              <a:ext uri="{FF2B5EF4-FFF2-40B4-BE49-F238E27FC236}">
                <a16:creationId xmlns:a16="http://schemas.microsoft.com/office/drawing/2014/main" id="{72AD6B53-26B3-4799-A204-748711A3618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0" name="Hexagon 299">
            <a:extLst>
              <a:ext uri="{FF2B5EF4-FFF2-40B4-BE49-F238E27FC236}">
                <a16:creationId xmlns:a16="http://schemas.microsoft.com/office/drawing/2014/main" id="{F2B2E098-FF8D-4EE6-9C67-0590E6EE1A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27702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3" name="Hexagon 302">
            <a:extLst>
              <a:ext uri="{FF2B5EF4-FFF2-40B4-BE49-F238E27FC236}">
                <a16:creationId xmlns:a16="http://schemas.microsoft.com/office/drawing/2014/main" id="{1258C7E7-16A0-46B9-A10E-23D7D10F422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3227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8" name="Hexagon 317">
            <a:extLst>
              <a:ext uri="{FF2B5EF4-FFF2-40B4-BE49-F238E27FC236}">
                <a16:creationId xmlns:a16="http://schemas.microsoft.com/office/drawing/2014/main" id="{1E5D4444-6097-46AA-9007-7502783F86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9" name="Hexagon 318">
            <a:extLst>
              <a:ext uri="{FF2B5EF4-FFF2-40B4-BE49-F238E27FC236}">
                <a16:creationId xmlns:a16="http://schemas.microsoft.com/office/drawing/2014/main" id="{D2CD5865-D91D-47AB-BE87-6EEBE9C0F9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1" name="Hexagon 320">
            <a:extLst>
              <a:ext uri="{FF2B5EF4-FFF2-40B4-BE49-F238E27FC236}">
                <a16:creationId xmlns:a16="http://schemas.microsoft.com/office/drawing/2014/main" id="{01806306-6AAE-4804-AEF3-72A70A24436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2" name="Hexagon 321">
            <a:extLst>
              <a:ext uri="{FF2B5EF4-FFF2-40B4-BE49-F238E27FC236}">
                <a16:creationId xmlns:a16="http://schemas.microsoft.com/office/drawing/2014/main" id="{27BF32AF-E66E-4D8C-994B-9F2B4245A1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BD42BCD0-2765-4F76-995D-60B4D5C152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8" name="Hexagon 337">
            <a:extLst>
              <a:ext uri="{FF2B5EF4-FFF2-40B4-BE49-F238E27FC236}">
                <a16:creationId xmlns:a16="http://schemas.microsoft.com/office/drawing/2014/main" id="{DF1DD17C-6A7B-4927-8DD0-3C6E309872B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36846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0" name="Hexagon 339">
            <a:extLst>
              <a:ext uri="{FF2B5EF4-FFF2-40B4-BE49-F238E27FC236}">
                <a16:creationId xmlns:a16="http://schemas.microsoft.com/office/drawing/2014/main" id="{210EF964-4BEE-4022-892C-20D2F0706FB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1" name="Hexagon 340">
            <a:extLst>
              <a:ext uri="{FF2B5EF4-FFF2-40B4-BE49-F238E27FC236}">
                <a16:creationId xmlns:a16="http://schemas.microsoft.com/office/drawing/2014/main" id="{32F68E90-7EF0-4E2D-A71C-BD06263F07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2" name="Hexagon 341">
            <a:extLst>
              <a:ext uri="{FF2B5EF4-FFF2-40B4-BE49-F238E27FC236}">
                <a16:creationId xmlns:a16="http://schemas.microsoft.com/office/drawing/2014/main" id="{B8433E25-C633-4F63-84DB-F63E2D5B9F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Hexagon 342">
            <a:extLst>
              <a:ext uri="{FF2B5EF4-FFF2-40B4-BE49-F238E27FC236}">
                <a16:creationId xmlns:a16="http://schemas.microsoft.com/office/drawing/2014/main" id="{1AF2BA4F-7ECD-4CDB-B54A-210252D792F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5" name="Hexagon 344">
            <a:extLst>
              <a:ext uri="{FF2B5EF4-FFF2-40B4-BE49-F238E27FC236}">
                <a16:creationId xmlns:a16="http://schemas.microsoft.com/office/drawing/2014/main" id="{804B9793-DC7B-427F-B33A-E7C8456369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6" name="Hexagon 345">
            <a:extLst>
              <a:ext uri="{FF2B5EF4-FFF2-40B4-BE49-F238E27FC236}">
                <a16:creationId xmlns:a16="http://schemas.microsoft.com/office/drawing/2014/main" id="{BC0CFECB-3446-4F51-A31A-DB971E7CB3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Hexagon 346">
            <a:extLst>
              <a:ext uri="{FF2B5EF4-FFF2-40B4-BE49-F238E27FC236}">
                <a16:creationId xmlns:a16="http://schemas.microsoft.com/office/drawing/2014/main" id="{EACBD20F-2C6B-4DE1-88EF-D83D77EE1EF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0" name="Hexagon 349">
            <a:extLst>
              <a:ext uri="{FF2B5EF4-FFF2-40B4-BE49-F238E27FC236}">
                <a16:creationId xmlns:a16="http://schemas.microsoft.com/office/drawing/2014/main" id="{28694A3D-C7AD-40C7-8B24-B3197067740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7" name="Hexagon 356">
            <a:extLst>
              <a:ext uri="{FF2B5EF4-FFF2-40B4-BE49-F238E27FC236}">
                <a16:creationId xmlns:a16="http://schemas.microsoft.com/office/drawing/2014/main" id="{6751DDC4-4BB1-4C21-ADC5-AB6DAD34A5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Hexagon 358">
            <a:extLst>
              <a:ext uri="{FF2B5EF4-FFF2-40B4-BE49-F238E27FC236}">
                <a16:creationId xmlns:a16="http://schemas.microsoft.com/office/drawing/2014/main" id="{4EA05D14-8A76-487F-B82A-DAE0A7E9ED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0" name="Hexagon 359">
            <a:extLst>
              <a:ext uri="{FF2B5EF4-FFF2-40B4-BE49-F238E27FC236}">
                <a16:creationId xmlns:a16="http://schemas.microsoft.com/office/drawing/2014/main" id="{F22D3D2D-DF9F-4622-8F5F-E8857B904F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1" name="Hexagon 360">
            <a:extLst>
              <a:ext uri="{FF2B5EF4-FFF2-40B4-BE49-F238E27FC236}">
                <a16:creationId xmlns:a16="http://schemas.microsoft.com/office/drawing/2014/main" id="{BD5579C7-7263-4A8F-B343-4FB753489C6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2" name="Hexagon 361">
            <a:extLst>
              <a:ext uri="{FF2B5EF4-FFF2-40B4-BE49-F238E27FC236}">
                <a16:creationId xmlns:a16="http://schemas.microsoft.com/office/drawing/2014/main" id="{C77B0E6E-F6AA-40C1-A7A2-2F52271181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Hexagon 362">
            <a:extLst>
              <a:ext uri="{FF2B5EF4-FFF2-40B4-BE49-F238E27FC236}">
                <a16:creationId xmlns:a16="http://schemas.microsoft.com/office/drawing/2014/main" id="{001E9375-5F66-4369-8CDF-4AC9C1139C8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4" name="Hexagon 363">
            <a:extLst>
              <a:ext uri="{FF2B5EF4-FFF2-40B4-BE49-F238E27FC236}">
                <a16:creationId xmlns:a16="http://schemas.microsoft.com/office/drawing/2014/main" id="{B61D6456-AE7E-46EB-8FB8-D405B394328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5" name="Hexagon 364">
            <a:extLst>
              <a:ext uri="{FF2B5EF4-FFF2-40B4-BE49-F238E27FC236}">
                <a16:creationId xmlns:a16="http://schemas.microsoft.com/office/drawing/2014/main" id="{B64EFB8F-484C-4296-8A9A-15FB3773779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6" name="Hexagon 365">
            <a:extLst>
              <a:ext uri="{FF2B5EF4-FFF2-40B4-BE49-F238E27FC236}">
                <a16:creationId xmlns:a16="http://schemas.microsoft.com/office/drawing/2014/main" id="{7B35433F-EC47-4F9D-90AE-6EF72C77D0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Hexagon 366">
            <a:extLst>
              <a:ext uri="{FF2B5EF4-FFF2-40B4-BE49-F238E27FC236}">
                <a16:creationId xmlns:a16="http://schemas.microsoft.com/office/drawing/2014/main" id="{2C8B6528-5774-4D99-A30E-D8276173F7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8" name="Hexagon 367">
            <a:extLst>
              <a:ext uri="{FF2B5EF4-FFF2-40B4-BE49-F238E27FC236}">
                <a16:creationId xmlns:a16="http://schemas.microsoft.com/office/drawing/2014/main" id="{2517C6AE-1C8D-4A8A-9FFF-66E25506C2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9" name="Hexagon 368">
            <a:extLst>
              <a:ext uri="{FF2B5EF4-FFF2-40B4-BE49-F238E27FC236}">
                <a16:creationId xmlns:a16="http://schemas.microsoft.com/office/drawing/2014/main" id="{CAFDC572-E8E1-4BEF-AC4E-0B0D7A5CEB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6" name="Hexagon 375">
            <a:extLst>
              <a:ext uri="{FF2B5EF4-FFF2-40B4-BE49-F238E27FC236}">
                <a16:creationId xmlns:a16="http://schemas.microsoft.com/office/drawing/2014/main" id="{59580F4D-FD11-4C5B-BAAA-09938ED1146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45990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8" name="Hexagon 377">
            <a:extLst>
              <a:ext uri="{FF2B5EF4-FFF2-40B4-BE49-F238E27FC236}">
                <a16:creationId xmlns:a16="http://schemas.microsoft.com/office/drawing/2014/main" id="{40E25715-80B7-4BE8-90E0-4CA554B0D7C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Hexagon 378">
            <a:extLst>
              <a:ext uri="{FF2B5EF4-FFF2-40B4-BE49-F238E27FC236}">
                <a16:creationId xmlns:a16="http://schemas.microsoft.com/office/drawing/2014/main" id="{7359570A-F8F8-4209-A863-C74834572A9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0" name="Hexagon 379">
            <a:extLst>
              <a:ext uri="{FF2B5EF4-FFF2-40B4-BE49-F238E27FC236}">
                <a16:creationId xmlns:a16="http://schemas.microsoft.com/office/drawing/2014/main" id="{8E6B4C9E-229C-4F8D-A725-39F936390E6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1" name="Hexagon 380">
            <a:extLst>
              <a:ext uri="{FF2B5EF4-FFF2-40B4-BE49-F238E27FC236}">
                <a16:creationId xmlns:a16="http://schemas.microsoft.com/office/drawing/2014/main" id="{3665FE01-D6A6-4165-9BAB-D03825ADE5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Hexagon 381">
            <a:extLst>
              <a:ext uri="{FF2B5EF4-FFF2-40B4-BE49-F238E27FC236}">
                <a16:creationId xmlns:a16="http://schemas.microsoft.com/office/drawing/2014/main" id="{015C9BEF-3192-4C81-B3B7-0060D25BB0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Hexagon 382">
            <a:extLst>
              <a:ext uri="{FF2B5EF4-FFF2-40B4-BE49-F238E27FC236}">
                <a16:creationId xmlns:a16="http://schemas.microsoft.com/office/drawing/2014/main" id="{7EFDCFF3-7E33-40FE-957E-84948C31D89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Hexagon 383">
            <a:extLst>
              <a:ext uri="{FF2B5EF4-FFF2-40B4-BE49-F238E27FC236}">
                <a16:creationId xmlns:a16="http://schemas.microsoft.com/office/drawing/2014/main" id="{BAED7928-2DDF-462F-B15D-0C9EF175BBB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Hexagon 384">
            <a:extLst>
              <a:ext uri="{FF2B5EF4-FFF2-40B4-BE49-F238E27FC236}">
                <a16:creationId xmlns:a16="http://schemas.microsoft.com/office/drawing/2014/main" id="{D21BD34E-1A9B-4289-8037-0CDA61A9F1E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Hexagon 385">
            <a:extLst>
              <a:ext uri="{FF2B5EF4-FFF2-40B4-BE49-F238E27FC236}">
                <a16:creationId xmlns:a16="http://schemas.microsoft.com/office/drawing/2014/main" id="{E81FD184-FF7B-460A-B229-4178C223908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Hexagon 386">
            <a:extLst>
              <a:ext uri="{FF2B5EF4-FFF2-40B4-BE49-F238E27FC236}">
                <a16:creationId xmlns:a16="http://schemas.microsoft.com/office/drawing/2014/main" id="{0EB4F50D-9ADC-451D-A5B0-70D9586F7B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Hexagon 387">
            <a:extLst>
              <a:ext uri="{FF2B5EF4-FFF2-40B4-BE49-F238E27FC236}">
                <a16:creationId xmlns:a16="http://schemas.microsoft.com/office/drawing/2014/main" id="{1AF6EDAA-0141-4C28-BA27-571EECD2177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Hexagon 394">
            <a:extLst>
              <a:ext uri="{FF2B5EF4-FFF2-40B4-BE49-F238E27FC236}">
                <a16:creationId xmlns:a16="http://schemas.microsoft.com/office/drawing/2014/main" id="{D39B3706-F0ED-4868-A358-92898C0568A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3" name="Hexagon 402">
            <a:extLst>
              <a:ext uri="{FF2B5EF4-FFF2-40B4-BE49-F238E27FC236}">
                <a16:creationId xmlns:a16="http://schemas.microsoft.com/office/drawing/2014/main" id="{A38ADB76-AB56-4F73-99A8-4A8FE9B1B9A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-43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4" name="Hexagon 403">
            <a:extLst>
              <a:ext uri="{FF2B5EF4-FFF2-40B4-BE49-F238E27FC236}">
                <a16:creationId xmlns:a16="http://schemas.microsoft.com/office/drawing/2014/main" id="{AC013896-9DF1-4F23-9D28-BCA2F1B5001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5" name="Hexagon 404">
            <a:extLst>
              <a:ext uri="{FF2B5EF4-FFF2-40B4-BE49-F238E27FC236}">
                <a16:creationId xmlns:a16="http://schemas.microsoft.com/office/drawing/2014/main" id="{540DDF7E-E185-4AA9-807B-24576871153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6" name="Hexagon 405">
            <a:extLst>
              <a:ext uri="{FF2B5EF4-FFF2-40B4-BE49-F238E27FC236}">
                <a16:creationId xmlns:a16="http://schemas.microsoft.com/office/drawing/2014/main" id="{AECED11C-89D4-4B45-8B66-6F40C4A434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Hexagon 406">
            <a:extLst>
              <a:ext uri="{FF2B5EF4-FFF2-40B4-BE49-F238E27FC236}">
                <a16:creationId xmlns:a16="http://schemas.microsoft.com/office/drawing/2014/main" id="{685F957D-5277-43B9-A33D-971286F8B1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Hexagon 407">
            <a:extLst>
              <a:ext uri="{FF2B5EF4-FFF2-40B4-BE49-F238E27FC236}">
                <a16:creationId xmlns:a16="http://schemas.microsoft.com/office/drawing/2014/main" id="{9A3B7107-3B63-4EC0-8B4B-C5F4D552F4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-430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9" name="Hexagon 408">
            <a:extLst>
              <a:ext uri="{FF2B5EF4-FFF2-40B4-BE49-F238E27FC236}">
                <a16:creationId xmlns:a16="http://schemas.microsoft.com/office/drawing/2014/main" id="{33E8007A-BA30-44D4-A39F-940F8D17625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" name="Hexagon 409">
            <a:extLst>
              <a:ext uri="{FF2B5EF4-FFF2-40B4-BE49-F238E27FC236}">
                <a16:creationId xmlns:a16="http://schemas.microsoft.com/office/drawing/2014/main" id="{A53575FD-C105-42FB-83F9-305DF078E2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1" name="Hexagon 410">
            <a:extLst>
              <a:ext uri="{FF2B5EF4-FFF2-40B4-BE49-F238E27FC236}">
                <a16:creationId xmlns:a16="http://schemas.microsoft.com/office/drawing/2014/main" id="{C44451AD-4122-4CAC-B60D-9AC6D87F69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2" name="Hexagon 411">
            <a:extLst>
              <a:ext uri="{FF2B5EF4-FFF2-40B4-BE49-F238E27FC236}">
                <a16:creationId xmlns:a16="http://schemas.microsoft.com/office/drawing/2014/main" id="{AB9B84C3-25C1-4FA6-9B2C-5001F5DD0B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3" name="Hexagon 412">
            <a:extLst>
              <a:ext uri="{FF2B5EF4-FFF2-40B4-BE49-F238E27FC236}">
                <a16:creationId xmlns:a16="http://schemas.microsoft.com/office/drawing/2014/main" id="{BE625006-8DB2-46D7-BE00-9D9B75716D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BC220CF-AC05-47B0-9CB6-201AFD1663E0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79932708-8546-4AFB-85FC-7C9FEF714901}"/>
              </a:ext>
            </a:extLst>
          </p:cNvPr>
          <p:cNvCxnSpPr>
            <a:cxnSpLocks/>
            <a:endCxn id="10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9F221892-B5DF-43D5-A256-FA43A6041A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1850" y="1933367"/>
            <a:ext cx="5480299" cy="344460"/>
          </a:xfrm>
          <a:prstGeom prst="rect">
            <a:avLst/>
          </a:prstGeom>
        </p:spPr>
        <p:txBody>
          <a:bodyPr/>
          <a:lstStyle>
            <a:lvl1pPr marL="6350" indent="0" algn="ctr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Google Shape;16;p2">
            <a:extLst>
              <a:ext uri="{FF2B5EF4-FFF2-40B4-BE49-F238E27FC236}">
                <a16:creationId xmlns:a16="http://schemas.microsoft.com/office/drawing/2014/main" id="{193933EE-99CB-414C-8B99-458F1D6939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1850" y="2277827"/>
            <a:ext cx="5480299" cy="14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2400" b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993488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2550" y="646024"/>
            <a:ext cx="7859287" cy="32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2550" y="1294598"/>
            <a:ext cx="7859287" cy="320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D1A4E3-2D07-42F2-ADDD-B50E39419A24}"/>
              </a:ext>
            </a:extLst>
          </p:cNvPr>
          <p:cNvCxnSpPr>
            <a:cxnSpLocks/>
          </p:cNvCxnSpPr>
          <p:nvPr userDrawn="1"/>
        </p:nvCxnSpPr>
        <p:spPr>
          <a:xfrm flipH="1">
            <a:off x="35046000" y="19008000"/>
            <a:ext cx="2880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9" r:id="rId1"/>
    <p:sldLayoutId id="2147483722" r:id="rId2"/>
    <p:sldLayoutId id="2147483740" r:id="rId3"/>
    <p:sldLayoutId id="2147483720" r:id="rId4"/>
    <p:sldLayoutId id="2147483741" r:id="rId5"/>
    <p:sldLayoutId id="2147483742" r:id="rId6"/>
  </p:sldLayoutIdLst>
  <p:transition spd="slow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1" i="0" u="none" strike="noStrike" cap="none">
          <a:solidFill>
            <a:srgbClr val="AD9C7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2700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Tx/>
        <a:buNone/>
        <a:defRPr sz="1400" b="0" i="0" u="none" strike="noStrike" cap="none">
          <a:solidFill>
            <a:srgbClr val="AD9C7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2550" y="646024"/>
            <a:ext cx="7859287" cy="32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2550" y="1294598"/>
            <a:ext cx="7859287" cy="320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D1A4E3-2D07-42F2-ADDD-B50E39419A24}"/>
              </a:ext>
            </a:extLst>
          </p:cNvPr>
          <p:cNvCxnSpPr>
            <a:cxnSpLocks/>
          </p:cNvCxnSpPr>
          <p:nvPr userDrawn="1"/>
        </p:nvCxnSpPr>
        <p:spPr>
          <a:xfrm flipH="1">
            <a:off x="35046000" y="19008000"/>
            <a:ext cx="2880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3330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6" r:id="rId1"/>
    <p:sldLayoutId id="2147483743" r:id="rId2"/>
    <p:sldLayoutId id="2147483737" r:id="rId3"/>
    <p:sldLayoutId id="2147483738" r:id="rId4"/>
  </p:sldLayoutIdLst>
  <p:transition spd="slow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1" i="0" u="none" strike="noStrike" cap="none">
          <a:solidFill>
            <a:srgbClr val="AD9C7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2700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Tx/>
        <a:buNone/>
        <a:defRPr sz="1400" b="0" i="0" u="none" strike="noStrike" cap="none">
          <a:solidFill>
            <a:srgbClr val="AD9C7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11" Type="http://schemas.openxmlformats.org/officeDocument/2006/relationships/image" Target="../media/image20.jpg"/><Relationship Id="rId5" Type="http://schemas.openxmlformats.org/officeDocument/2006/relationships/image" Target="../media/image14.jpg"/><Relationship Id="rId15" Type="http://schemas.openxmlformats.org/officeDocument/2006/relationships/image" Target="../media/image24.jp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Relationship Id="rId1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KS3 Lesson 1</a:t>
            </a:r>
            <a:br>
              <a:rPr lang="en-GB" dirty="0"/>
            </a:br>
            <a:r>
              <a:rPr lang="en-GB" dirty="0"/>
              <a:t>Minerals in everyday life</a:t>
            </a:r>
          </a:p>
        </p:txBody>
      </p:sp>
    </p:spTree>
    <p:extLst>
      <p:ext uri="{BB962C8B-B14F-4D97-AF65-F5344CB8AC3E}">
        <p14:creationId xmlns:p14="http://schemas.microsoft.com/office/powerpoint/2010/main" val="3337887714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 Part 1:</a:t>
            </a:r>
            <a:br>
              <a:rPr lang="en-GB" dirty="0"/>
            </a:br>
            <a:r>
              <a:rPr lang="en-GB" dirty="0"/>
              <a:t>UK Critical Minerals Strategy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013967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 part 1: UK Critical Minerals Strategy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98548009-10C7-405F-BFBF-669C8FB6F65C}"/>
              </a:ext>
            </a:extLst>
          </p:cNvPr>
          <p:cNvSpPr txBox="1">
            <a:spLocks/>
          </p:cNvSpPr>
          <p:nvPr/>
        </p:nvSpPr>
        <p:spPr>
          <a:xfrm>
            <a:off x="179998" y="1152525"/>
            <a:ext cx="8784000" cy="185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3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Antimony </a:t>
            </a:r>
            <a:endParaRPr lang="en-US" dirty="0">
              <a:cs typeface="Calibri"/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Bismuth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b="1" dirty="0">
                <a:cs typeface="Calibri"/>
              </a:rPr>
              <a:t>Cobalt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Gallium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b="1" dirty="0">
                <a:cs typeface="Calibri"/>
              </a:rPr>
              <a:t>Graphite </a:t>
            </a:r>
            <a:endParaRPr lang="en-GB" dirty="0">
              <a:cs typeface="Calibri"/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Indium 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b="1" dirty="0">
                <a:cs typeface="Calibri"/>
              </a:rPr>
              <a:t>Lithium 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Magnesium 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Niobium 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Palladium </a:t>
            </a:r>
            <a:endParaRPr lang="en-US" dirty="0">
              <a:cs typeface="Calibri"/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Platinum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b="1" dirty="0">
                <a:cs typeface="Calibri"/>
              </a:rPr>
              <a:t>Rare earth elements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b="1" dirty="0">
                <a:cs typeface="Calibri"/>
              </a:rPr>
              <a:t>Silicon</a:t>
            </a:r>
            <a:r>
              <a:rPr lang="en-GB" dirty="0">
                <a:cs typeface="Calibri"/>
              </a:rPr>
              <a:t>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Tantalum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Tellurium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Tin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b="1" dirty="0">
                <a:cs typeface="Calibri"/>
              </a:rPr>
              <a:t>Tungsten</a:t>
            </a:r>
            <a:r>
              <a:rPr lang="en-GB" dirty="0">
                <a:cs typeface="Calibri"/>
              </a:rPr>
              <a:t>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Vanadium</a:t>
            </a:r>
            <a:endParaRPr lang="en-GB" dirty="0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80DD3B4B-A843-4F5C-BB55-ACF1D4418810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Critical minerals</a:t>
            </a:r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id="{4E3776C0-920D-4E72-9DA7-1D1471F9FEF9}"/>
              </a:ext>
            </a:extLst>
          </p:cNvPr>
          <p:cNvSpPr txBox="1">
            <a:spLocks/>
          </p:cNvSpPr>
          <p:nvPr/>
        </p:nvSpPr>
        <p:spPr>
          <a:xfrm>
            <a:off x="5808688" y="3215053"/>
            <a:ext cx="3155309" cy="84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GB" sz="1800" dirty="0">
                <a:solidFill>
                  <a:srgbClr val="000000"/>
                </a:solidFill>
                <a:cs typeface="Calibri"/>
              </a:rPr>
              <a:t>Those in </a:t>
            </a:r>
            <a:r>
              <a:rPr lang="en-GB" sz="1800" b="1" dirty="0">
                <a:solidFill>
                  <a:srgbClr val="000000"/>
                </a:solidFill>
                <a:cs typeface="Calibri"/>
              </a:rPr>
              <a:t>bold</a:t>
            </a:r>
            <a:r>
              <a:rPr lang="en-GB" sz="1800" dirty="0">
                <a:solidFill>
                  <a:srgbClr val="000000"/>
                </a:solidFill>
                <a:cs typeface="Calibri"/>
              </a:rPr>
              <a:t> we will learn a bit more about in lesson 2</a:t>
            </a:r>
          </a:p>
        </p:txBody>
      </p:sp>
    </p:spTree>
    <p:extLst>
      <p:ext uri="{BB962C8B-B14F-4D97-AF65-F5344CB8AC3E}">
        <p14:creationId xmlns:p14="http://schemas.microsoft.com/office/powerpoint/2010/main" val="3253506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 part 1: UK Critical Minerals Strategy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98548009-10C7-405F-BFBF-669C8FB6F65C}"/>
              </a:ext>
            </a:extLst>
          </p:cNvPr>
          <p:cNvSpPr txBox="1">
            <a:spLocks/>
          </p:cNvSpPr>
          <p:nvPr/>
        </p:nvSpPr>
        <p:spPr>
          <a:xfrm>
            <a:off x="179998" y="1152525"/>
            <a:ext cx="8784000" cy="185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3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Iridium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Manganese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Nickel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Phosphates 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Ruthenium</a:t>
            </a:r>
            <a:endParaRPr lang="en-GB" dirty="0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80DD3B4B-A843-4F5C-BB55-ACF1D4418810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cs typeface="Calibri"/>
              </a:rPr>
              <a:t>There is also a ‘watchlist’ of minerals that are  increasing in criticality: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44277368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 Part 2:</a:t>
            </a:r>
            <a:br>
              <a:rPr lang="en-GB" dirty="0"/>
            </a:br>
            <a:r>
              <a:rPr lang="en-GB" dirty="0"/>
              <a:t>critical mineral potential in the UK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3886206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4">
            <a:extLst>
              <a:ext uri="{FF2B5EF4-FFF2-40B4-BE49-F238E27FC236}">
                <a16:creationId xmlns:a16="http://schemas.microsoft.com/office/drawing/2014/main" id="{907E517D-6CF3-44BE-97B4-175601E18881}"/>
              </a:ext>
            </a:extLst>
          </p:cNvPr>
          <p:cNvSpPr>
            <a:spLocks noChangeAspect="1"/>
          </p:cNvSpPr>
          <p:nvPr/>
        </p:nvSpPr>
        <p:spPr>
          <a:xfrm>
            <a:off x="3491998" y="1872000"/>
            <a:ext cx="2160000" cy="216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5485480-3F28-426F-9E41-7801A9A052EA}"/>
              </a:ext>
            </a:extLst>
          </p:cNvPr>
          <p:cNvSpPr>
            <a:spLocks noChangeAspect="1"/>
          </p:cNvSpPr>
          <p:nvPr/>
        </p:nvSpPr>
        <p:spPr>
          <a:xfrm>
            <a:off x="6012000" y="1872000"/>
            <a:ext cx="2160000" cy="2160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15CAAA7-4430-4DF8-B116-23CC02AB4B61}"/>
              </a:ext>
            </a:extLst>
          </p:cNvPr>
          <p:cNvSpPr>
            <a:spLocks noChangeAspect="1"/>
          </p:cNvSpPr>
          <p:nvPr/>
        </p:nvSpPr>
        <p:spPr>
          <a:xfrm>
            <a:off x="972000" y="1872000"/>
            <a:ext cx="2160000" cy="2160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 part 2: Critical mineral potential in the UK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EB926D49-E830-4AB8-AFB5-5633759FDEFD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There are three main types of rock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D788C25-1BFA-48C1-8515-0848B30D3B63}"/>
              </a:ext>
            </a:extLst>
          </p:cNvPr>
          <p:cNvSpPr txBox="1"/>
          <p:nvPr/>
        </p:nvSpPr>
        <p:spPr>
          <a:xfrm>
            <a:off x="3864112" y="1404000"/>
            <a:ext cx="1415772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600" b="1" dirty="0"/>
              <a:t>Sedimentary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59832F9-2648-4C38-9CAC-455E7B42824F}"/>
              </a:ext>
            </a:extLst>
          </p:cNvPr>
          <p:cNvSpPr txBox="1"/>
          <p:nvPr/>
        </p:nvSpPr>
        <p:spPr>
          <a:xfrm>
            <a:off x="3491998" y="4140000"/>
            <a:ext cx="2160000" cy="540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dirty="0"/>
              <a:t>Formed from particles cemented together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95A7D7B-A5F0-48E5-BF12-AA534655C14F}"/>
              </a:ext>
            </a:extLst>
          </p:cNvPr>
          <p:cNvSpPr txBox="1"/>
          <p:nvPr/>
        </p:nvSpPr>
        <p:spPr>
          <a:xfrm>
            <a:off x="6360870" y="1404000"/>
            <a:ext cx="1462260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600" b="1" dirty="0"/>
              <a:t>Metamorphic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FA70C12-9EB6-4744-B4AD-F649BDEC8A21}"/>
              </a:ext>
            </a:extLst>
          </p:cNvPr>
          <p:cNvSpPr txBox="1"/>
          <p:nvPr/>
        </p:nvSpPr>
        <p:spPr>
          <a:xfrm>
            <a:off x="6012000" y="4140000"/>
            <a:ext cx="2160000" cy="540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dirty="0"/>
              <a:t>Changed by heat and pressure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E5C759B-2CA7-4135-9258-BD5E4859562F}"/>
              </a:ext>
            </a:extLst>
          </p:cNvPr>
          <p:cNvSpPr txBox="1"/>
          <p:nvPr/>
        </p:nvSpPr>
        <p:spPr>
          <a:xfrm>
            <a:off x="1566931" y="1404000"/>
            <a:ext cx="97013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600" b="1" dirty="0"/>
              <a:t>Igneous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E2C6B3C-4272-4CD0-A755-3D5BD668AB6B}"/>
              </a:ext>
            </a:extLst>
          </p:cNvPr>
          <p:cNvSpPr txBox="1"/>
          <p:nvPr/>
        </p:nvSpPr>
        <p:spPr>
          <a:xfrm>
            <a:off x="972000" y="4140000"/>
            <a:ext cx="2160000" cy="540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dirty="0"/>
              <a:t>Formed from magma </a:t>
            </a:r>
            <a:br>
              <a:rPr lang="en-GB" dirty="0"/>
            </a:br>
            <a:r>
              <a:rPr lang="en-GB" dirty="0"/>
              <a:t>(or lava)</a:t>
            </a:r>
          </a:p>
        </p:txBody>
      </p:sp>
    </p:spTree>
    <p:extLst>
      <p:ext uri="{BB962C8B-B14F-4D97-AF65-F5344CB8AC3E}">
        <p14:creationId xmlns:p14="http://schemas.microsoft.com/office/powerpoint/2010/main" val="2212063744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 part 2: Critical mineral potential in the UK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450A5BAE-8A0E-4290-9F75-E2D7CCEC1F49}"/>
              </a:ext>
            </a:extLst>
          </p:cNvPr>
          <p:cNvSpPr/>
          <p:nvPr/>
        </p:nvSpPr>
        <p:spPr>
          <a:xfrm>
            <a:off x="179998" y="720000"/>
            <a:ext cx="4534409" cy="432000"/>
          </a:xfrm>
          <a:prstGeom prst="round2SameRect">
            <a:avLst/>
          </a:prstGeom>
          <a:gradFill flip="none" rotWithShape="1">
            <a:gsLst>
              <a:gs pos="2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Map of the UK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F1867E1-8DE6-42DD-A1E5-78FD6ACAE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200" y="720000"/>
            <a:ext cx="3084553" cy="3960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7AEF947-A63A-40AC-A850-30EC451FAAB1}"/>
              </a:ext>
            </a:extLst>
          </p:cNvPr>
          <p:cNvSpPr txBox="1">
            <a:spLocks/>
          </p:cNvSpPr>
          <p:nvPr/>
        </p:nvSpPr>
        <p:spPr>
          <a:xfrm>
            <a:off x="3164400" y="1980000"/>
            <a:ext cx="1440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b="1" dirty="0">
                <a:solidFill>
                  <a:srgbClr val="000000"/>
                </a:solidFill>
              </a:rPr>
              <a:t>Northern Ireland</a:t>
            </a:r>
          </a:p>
          <a:p>
            <a:r>
              <a:rPr lang="en-GB" sz="800" dirty="0">
                <a:solidFill>
                  <a:srgbClr val="000000"/>
                </a:solidFill>
              </a:rPr>
              <a:t>Rare earth magnet alloy; critical mineral exploration</a:t>
            </a:r>
            <a:endParaRPr lang="en-GB" sz="800" b="1" dirty="0">
              <a:solidFill>
                <a:srgbClr val="000000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E494435-3A00-4423-8AAD-945CA646FCE0}"/>
              </a:ext>
            </a:extLst>
          </p:cNvPr>
          <p:cNvSpPr txBox="1">
            <a:spLocks/>
          </p:cNvSpPr>
          <p:nvPr/>
        </p:nvSpPr>
        <p:spPr>
          <a:xfrm>
            <a:off x="3164400" y="4118435"/>
            <a:ext cx="1440000" cy="61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b="1" dirty="0">
                <a:solidFill>
                  <a:srgbClr val="000000"/>
                </a:solidFill>
              </a:rPr>
              <a:t>South-west England</a:t>
            </a:r>
          </a:p>
          <a:p>
            <a:r>
              <a:rPr lang="en-GB" sz="800" dirty="0">
                <a:solidFill>
                  <a:srgbClr val="000000"/>
                </a:solidFill>
              </a:rPr>
              <a:t>Exploration, extraction and processing of lithium, tin and tungsten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4508A3C-7F78-44CD-94B1-B1EF1B4B1657}"/>
              </a:ext>
            </a:extLst>
          </p:cNvPr>
          <p:cNvSpPr txBox="1">
            <a:spLocks/>
          </p:cNvSpPr>
          <p:nvPr/>
        </p:nvSpPr>
        <p:spPr>
          <a:xfrm>
            <a:off x="6832800" y="1980000"/>
            <a:ext cx="1440000" cy="61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b="1" dirty="0">
                <a:solidFill>
                  <a:srgbClr val="000000"/>
                </a:solidFill>
              </a:rPr>
              <a:t>North-east England</a:t>
            </a:r>
          </a:p>
          <a:p>
            <a:r>
              <a:rPr lang="en-GB" sz="800" dirty="0">
                <a:solidFill>
                  <a:srgbClr val="000000"/>
                </a:solidFill>
              </a:rPr>
              <a:t>Battery materials, lithium exploration and rare earth element refining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EF5912A-0C6F-4658-B0A5-1A2A21094465}"/>
              </a:ext>
            </a:extLst>
          </p:cNvPr>
          <p:cNvSpPr txBox="1">
            <a:spLocks/>
          </p:cNvSpPr>
          <p:nvPr/>
        </p:nvSpPr>
        <p:spPr>
          <a:xfrm>
            <a:off x="6832800" y="1512000"/>
            <a:ext cx="144000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b="1" dirty="0">
                <a:solidFill>
                  <a:srgbClr val="000000"/>
                </a:solidFill>
              </a:rPr>
              <a:t>Scotland</a:t>
            </a:r>
          </a:p>
          <a:p>
            <a:r>
              <a:rPr lang="en-GB" sz="800" dirty="0">
                <a:solidFill>
                  <a:srgbClr val="000000"/>
                </a:solidFill>
              </a:rPr>
              <a:t>Critical mineral exploration</a:t>
            </a:r>
          </a:p>
        </p:txBody>
      </p:sp>
    </p:spTree>
    <p:extLst>
      <p:ext uri="{BB962C8B-B14F-4D97-AF65-F5344CB8AC3E}">
        <p14:creationId xmlns:p14="http://schemas.microsoft.com/office/powerpoint/2010/main" val="233558945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 part 2: Critical mineral potential in the UK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450A5BAE-8A0E-4290-9F75-E2D7CCEC1F49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gradFill flip="none" rotWithShape="1">
            <a:gsLst>
              <a:gs pos="20000">
                <a:schemeClr val="accent3"/>
              </a:gs>
              <a:gs pos="45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Geological map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8D46D8-AA90-4AD6-9A2E-AE72779F6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200" y="720000"/>
            <a:ext cx="3084553" cy="39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9668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 part 2: Critical mineral potential in the UK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E7D285-5B01-4F6F-893D-D56FCB5E2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000" y="720000"/>
            <a:ext cx="3084553" cy="3959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B9BCB4-1A48-4E5D-9F26-017DAF92A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770" y="720000"/>
            <a:ext cx="3084553" cy="3960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C3E0A749-3F78-4EBB-A68B-A302351B6699}"/>
              </a:ext>
            </a:extLst>
          </p:cNvPr>
          <p:cNvSpPr/>
          <p:nvPr/>
        </p:nvSpPr>
        <p:spPr>
          <a:xfrm>
            <a:off x="2457925" y="1296000"/>
            <a:ext cx="936000" cy="936000"/>
          </a:xfrm>
          <a:prstGeom prst="ellipse">
            <a:avLst/>
          </a:prstGeom>
          <a:solidFill>
            <a:srgbClr val="00BCD5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01D7868-33E2-4451-9783-2B7909D5C93F}"/>
              </a:ext>
            </a:extLst>
          </p:cNvPr>
          <p:cNvSpPr/>
          <p:nvPr/>
        </p:nvSpPr>
        <p:spPr>
          <a:xfrm>
            <a:off x="1890703" y="2196000"/>
            <a:ext cx="936000" cy="936000"/>
          </a:xfrm>
          <a:prstGeom prst="ellipse">
            <a:avLst/>
          </a:prstGeom>
          <a:solidFill>
            <a:srgbClr val="00BCD5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DCE8F39-7332-431F-A2E7-25F30F71390F}"/>
              </a:ext>
            </a:extLst>
          </p:cNvPr>
          <p:cNvSpPr/>
          <p:nvPr/>
        </p:nvSpPr>
        <p:spPr>
          <a:xfrm>
            <a:off x="3043770" y="2268000"/>
            <a:ext cx="936000" cy="936000"/>
          </a:xfrm>
          <a:prstGeom prst="ellipse">
            <a:avLst/>
          </a:prstGeom>
          <a:solidFill>
            <a:srgbClr val="00BCD5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0F3A0F1-E49C-440E-A82E-47C80ED36EDF}"/>
              </a:ext>
            </a:extLst>
          </p:cNvPr>
          <p:cNvSpPr/>
          <p:nvPr/>
        </p:nvSpPr>
        <p:spPr>
          <a:xfrm>
            <a:off x="2492154" y="3888000"/>
            <a:ext cx="936000" cy="936000"/>
          </a:xfrm>
          <a:prstGeom prst="ellipse">
            <a:avLst/>
          </a:prstGeom>
          <a:solidFill>
            <a:srgbClr val="00BCD5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EADF964-5618-44DB-9939-1387B468E173}"/>
              </a:ext>
            </a:extLst>
          </p:cNvPr>
          <p:cNvSpPr txBox="1">
            <a:spLocks/>
          </p:cNvSpPr>
          <p:nvPr/>
        </p:nvSpPr>
        <p:spPr>
          <a:xfrm>
            <a:off x="288000" y="791959"/>
            <a:ext cx="1944000" cy="108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200" dirty="0">
                <a:solidFill>
                  <a:srgbClr val="000000"/>
                </a:solidFill>
              </a:rPr>
              <a:t>Exploration and extraction of critical minerals linked mostly to igneous and metamorphic rocks across the UK</a:t>
            </a:r>
            <a:endParaRPr lang="en-GB" sz="1000" dirty="0">
              <a:solidFill>
                <a:srgbClr val="000000"/>
              </a:solidFill>
            </a:endParaRPr>
          </a:p>
          <a:p>
            <a:endParaRPr lang="en-GB" sz="1000" dirty="0"/>
          </a:p>
          <a:p>
            <a:endParaRPr lang="en-GB" sz="1200" dirty="0"/>
          </a:p>
          <a:p>
            <a:endParaRPr lang="en-GB" sz="1200" b="1" dirty="0"/>
          </a:p>
          <a:p>
            <a:endParaRPr lang="en-GB" sz="80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8FBA099A-1823-4C9B-93F2-BE0DDB4FAA71}"/>
              </a:ext>
            </a:extLst>
          </p:cNvPr>
          <p:cNvSpPr txBox="1">
            <a:spLocks/>
          </p:cNvSpPr>
          <p:nvPr/>
        </p:nvSpPr>
        <p:spPr>
          <a:xfrm>
            <a:off x="371589" y="1980000"/>
            <a:ext cx="1440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b="1" dirty="0">
                <a:solidFill>
                  <a:srgbClr val="000000"/>
                </a:solidFill>
              </a:rPr>
              <a:t>Northern Ireland</a:t>
            </a:r>
          </a:p>
          <a:p>
            <a:r>
              <a:rPr lang="en-GB" sz="800" dirty="0">
                <a:solidFill>
                  <a:srgbClr val="000000"/>
                </a:solidFill>
              </a:rPr>
              <a:t>Rare earth magnet alloy; critical mineral exploration</a:t>
            </a:r>
            <a:endParaRPr lang="en-GB" sz="800" b="1" dirty="0">
              <a:solidFill>
                <a:srgbClr val="000000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1D228B4-979A-4E2D-8E09-D18FD5FC93D0}"/>
              </a:ext>
            </a:extLst>
          </p:cNvPr>
          <p:cNvSpPr txBox="1">
            <a:spLocks/>
          </p:cNvSpPr>
          <p:nvPr/>
        </p:nvSpPr>
        <p:spPr>
          <a:xfrm>
            <a:off x="371589" y="4118435"/>
            <a:ext cx="1440000" cy="61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b="1" dirty="0">
                <a:solidFill>
                  <a:srgbClr val="000000"/>
                </a:solidFill>
              </a:rPr>
              <a:t>South-west England</a:t>
            </a:r>
          </a:p>
          <a:p>
            <a:r>
              <a:rPr lang="en-GB" sz="800" dirty="0">
                <a:solidFill>
                  <a:srgbClr val="000000"/>
                </a:solidFill>
              </a:rPr>
              <a:t>Exploration, extraction and processing of lithium, tin and tungsten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1603FF5-FF41-4C08-A9DC-F9DE5B3EF575}"/>
              </a:ext>
            </a:extLst>
          </p:cNvPr>
          <p:cNvSpPr txBox="1">
            <a:spLocks/>
          </p:cNvSpPr>
          <p:nvPr/>
        </p:nvSpPr>
        <p:spPr>
          <a:xfrm>
            <a:off x="4040261" y="1980000"/>
            <a:ext cx="1440000" cy="61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b="1" dirty="0">
                <a:solidFill>
                  <a:srgbClr val="000000"/>
                </a:solidFill>
              </a:rPr>
              <a:t>North-east England</a:t>
            </a:r>
          </a:p>
          <a:p>
            <a:r>
              <a:rPr lang="en-GB" sz="800" dirty="0">
                <a:solidFill>
                  <a:srgbClr val="000000"/>
                </a:solidFill>
              </a:rPr>
              <a:t>Battery materials, lithium exploration and rare earth element refining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A677072B-501D-407D-8D7C-33C14D0EBB19}"/>
              </a:ext>
            </a:extLst>
          </p:cNvPr>
          <p:cNvSpPr txBox="1">
            <a:spLocks/>
          </p:cNvSpPr>
          <p:nvPr/>
        </p:nvSpPr>
        <p:spPr>
          <a:xfrm>
            <a:off x="4040261" y="1512000"/>
            <a:ext cx="144000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txBody>
          <a:bodyPr spcFirstLastPara="1" wrap="square" lIns="91425" tIns="468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b="1" dirty="0">
                <a:solidFill>
                  <a:srgbClr val="000000"/>
                </a:solidFill>
              </a:rPr>
              <a:t>Scotland</a:t>
            </a:r>
          </a:p>
          <a:p>
            <a:r>
              <a:rPr lang="en-GB" sz="800" dirty="0">
                <a:solidFill>
                  <a:srgbClr val="000000"/>
                </a:solidFill>
              </a:rPr>
              <a:t>Critical mineral exploration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B92EA5B-9D15-4F72-B8CC-9DD445933BB1}"/>
              </a:ext>
            </a:extLst>
          </p:cNvPr>
          <p:cNvCxnSpPr>
            <a:cxnSpLocks/>
            <a:stCxn id="24" idx="3"/>
            <a:endCxn id="21" idx="2"/>
          </p:cNvCxnSpPr>
          <p:nvPr/>
        </p:nvCxnSpPr>
        <p:spPr>
          <a:xfrm flipV="1">
            <a:off x="1811589" y="4356000"/>
            <a:ext cx="680565" cy="6843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9511653-3039-4F43-974B-6DF31BB33A74}"/>
              </a:ext>
            </a:extLst>
          </p:cNvPr>
          <p:cNvCxnSpPr>
            <a:cxnSpLocks/>
            <a:stCxn id="25" idx="1"/>
            <a:endCxn id="20" idx="7"/>
          </p:cNvCxnSpPr>
          <p:nvPr/>
        </p:nvCxnSpPr>
        <p:spPr>
          <a:xfrm flipH="1">
            <a:off x="3842696" y="2286000"/>
            <a:ext cx="197565" cy="119074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E727766-D401-4B49-8093-0977470BA7B8}"/>
              </a:ext>
            </a:extLst>
          </p:cNvPr>
          <p:cNvCxnSpPr>
            <a:cxnSpLocks/>
            <a:stCxn id="26" idx="1"/>
            <a:endCxn id="17" idx="6"/>
          </p:cNvCxnSpPr>
          <p:nvPr/>
        </p:nvCxnSpPr>
        <p:spPr>
          <a:xfrm flipH="1">
            <a:off x="3393925" y="1692000"/>
            <a:ext cx="646336" cy="7200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982893F-F5AC-4ECA-A9F8-5F458DC330B5}"/>
              </a:ext>
            </a:extLst>
          </p:cNvPr>
          <p:cNvCxnSpPr>
            <a:stCxn id="23" idx="3"/>
            <a:endCxn id="19" idx="1"/>
          </p:cNvCxnSpPr>
          <p:nvPr/>
        </p:nvCxnSpPr>
        <p:spPr>
          <a:xfrm>
            <a:off x="1811589" y="2232000"/>
            <a:ext cx="216188" cy="101074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85911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 Part 3:</a:t>
            </a:r>
            <a:br>
              <a:rPr lang="en-GB" dirty="0"/>
            </a:br>
            <a:r>
              <a:rPr lang="en-GB" dirty="0"/>
              <a:t>formation of critical minerals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354564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DBD6F4-3DBB-45B8-9051-257701A191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 part 3: Formation of critical minerals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9A7001-2512-4152-89DF-1A12B3D0E7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897B6B87-FC34-4FEE-AF7A-5E48FD8B051D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cs typeface="Calibri"/>
              </a:rPr>
              <a:t>Critical minerals: formation and uses</a:t>
            </a:r>
            <a:endParaRPr lang="en-GB" sz="20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115FFDE-4BE0-4371-8B75-5A9663583A3C}"/>
              </a:ext>
            </a:extLst>
          </p:cNvPr>
          <p:cNvSpPr txBox="1">
            <a:spLocks/>
          </p:cNvSpPr>
          <p:nvPr/>
        </p:nvSpPr>
        <p:spPr>
          <a:xfrm>
            <a:off x="179998" y="1152525"/>
            <a:ext cx="8784000" cy="185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3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Graphite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Lithium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Cobalt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Tungsten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cs typeface="Calibri"/>
              </a:rPr>
              <a:t>Rare earth elements</a:t>
            </a:r>
          </a:p>
        </p:txBody>
      </p:sp>
    </p:spTree>
    <p:extLst>
      <p:ext uri="{BB962C8B-B14F-4D97-AF65-F5344CB8AC3E}">
        <p14:creationId xmlns:p14="http://schemas.microsoft.com/office/powerpoint/2010/main" val="126561484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010989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3:</a:t>
            </a:r>
            <a:br>
              <a:rPr lang="en-GB" dirty="0"/>
            </a:br>
            <a:r>
              <a:rPr lang="en-GB" dirty="0"/>
              <a:t>critical minerals in electric vehicles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211131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DBD6F4-3DBB-45B8-9051-257701A191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 part 3: Formation of critical minerals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9A7001-2512-4152-89DF-1A12B3D0E7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897B6B87-FC34-4FEE-AF7A-5E48FD8B051D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Percentage of key minerals in an electric vehicle battery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50951DA-D41E-4D43-A871-BAE68CD766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8468708"/>
              </p:ext>
            </p:extLst>
          </p:nvPr>
        </p:nvGraphicFramePr>
        <p:xfrm>
          <a:off x="567221" y="1432930"/>
          <a:ext cx="7779735" cy="3391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B83E99EC-B955-4792-A741-6B9C2E925DB9}"/>
              </a:ext>
            </a:extLst>
          </p:cNvPr>
          <p:cNvSpPr>
            <a:spLocks noChangeAspect="1"/>
          </p:cNvSpPr>
          <p:nvPr/>
        </p:nvSpPr>
        <p:spPr>
          <a:xfrm>
            <a:off x="5292000" y="1584000"/>
            <a:ext cx="2880000" cy="2880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334180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Lesson 1</a:t>
            </a:r>
            <a:br>
              <a:rPr lang="en-GB" dirty="0"/>
            </a:br>
            <a:br>
              <a:rPr lang="en-GB" dirty="0"/>
            </a:br>
            <a:r>
              <a:rPr lang="en-GB" sz="1600" dirty="0"/>
              <a:t>Homework/extension activity:</a:t>
            </a:r>
            <a:br>
              <a:rPr lang="en-GB" sz="1600" dirty="0"/>
            </a:br>
            <a:r>
              <a:rPr lang="en-GB" sz="1600" dirty="0"/>
              <a:t>minerals in everyday life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967287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342967-6439-4836-A86A-9D62931BE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000" y="2826000"/>
            <a:ext cx="1804420" cy="187300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80DD3B4B-A843-4F5C-BB55-ACF1D4418810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What is a mineral?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C764CC5-CF43-4CAB-884F-9DDDE8628464}"/>
              </a:ext>
            </a:extLst>
          </p:cNvPr>
          <p:cNvSpPr>
            <a:spLocks noChangeAspect="1"/>
          </p:cNvSpPr>
          <p:nvPr/>
        </p:nvSpPr>
        <p:spPr>
          <a:xfrm>
            <a:off x="468000" y="2808000"/>
            <a:ext cx="1800000" cy="1800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E37AC3B-9E75-40AA-BBA3-884D3AF19A7B}"/>
              </a:ext>
            </a:extLst>
          </p:cNvPr>
          <p:cNvSpPr>
            <a:spLocks noChangeAspect="1"/>
          </p:cNvSpPr>
          <p:nvPr/>
        </p:nvSpPr>
        <p:spPr>
          <a:xfrm>
            <a:off x="2448000" y="2808000"/>
            <a:ext cx="1800000" cy="1800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64D998F6-CF1F-493E-8F9F-2364D67E478E}"/>
              </a:ext>
            </a:extLst>
          </p:cNvPr>
          <p:cNvSpPr/>
          <p:nvPr/>
        </p:nvSpPr>
        <p:spPr>
          <a:xfrm>
            <a:off x="179998" y="2196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Where do we find mineral resources?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391FF78-2E27-4801-8844-B6013C9E9191}"/>
              </a:ext>
            </a:extLst>
          </p:cNvPr>
          <p:cNvSpPr txBox="1">
            <a:spLocks/>
          </p:cNvSpPr>
          <p:nvPr/>
        </p:nvSpPr>
        <p:spPr>
          <a:xfrm>
            <a:off x="6232420" y="2755448"/>
            <a:ext cx="2243000" cy="20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0" indent="0">
              <a:buNone/>
            </a:pPr>
            <a:r>
              <a:rPr lang="en-GB" sz="1400" dirty="0">
                <a:solidFill>
                  <a:schemeClr val="accent4"/>
                </a:solidFill>
                <a:cs typeface="Calibri"/>
              </a:rPr>
              <a:t>Crust </a:t>
            </a:r>
            <a:r>
              <a:rPr lang="en-GB" sz="1200" dirty="0">
                <a:solidFill>
                  <a:schemeClr val="accent4"/>
                </a:solidFill>
                <a:cs typeface="Calibri"/>
              </a:rPr>
              <a:t>(5 to 70 km)</a:t>
            </a:r>
          </a:p>
          <a:p>
            <a:pPr marL="127000" indent="0">
              <a:buNone/>
            </a:pPr>
            <a:r>
              <a:rPr lang="en-GB" sz="1400" dirty="0">
                <a:solidFill>
                  <a:schemeClr val="accent4"/>
                </a:solidFill>
                <a:cs typeface="Calibri"/>
              </a:rPr>
              <a:t>Mantle </a:t>
            </a:r>
            <a:r>
              <a:rPr lang="en-GB" sz="1200" dirty="0">
                <a:solidFill>
                  <a:schemeClr val="accent4"/>
                </a:solidFill>
                <a:cs typeface="Calibri"/>
              </a:rPr>
              <a:t>(2850 km)</a:t>
            </a:r>
          </a:p>
          <a:p>
            <a:pPr marL="127000" indent="0">
              <a:buNone/>
            </a:pPr>
            <a:r>
              <a:rPr lang="en-GB" sz="1400" dirty="0">
                <a:solidFill>
                  <a:schemeClr val="accent4"/>
                </a:solidFill>
                <a:cs typeface="Calibri"/>
              </a:rPr>
              <a:t>Outer core </a:t>
            </a:r>
            <a:r>
              <a:rPr lang="en-GB" sz="1200" dirty="0">
                <a:solidFill>
                  <a:schemeClr val="accent4"/>
                </a:solidFill>
                <a:cs typeface="Calibri"/>
              </a:rPr>
              <a:t>(2200 km)</a:t>
            </a:r>
          </a:p>
          <a:p>
            <a:pPr marL="127000" indent="0">
              <a:buNone/>
            </a:pPr>
            <a:r>
              <a:rPr lang="en-GB" sz="1400" dirty="0">
                <a:solidFill>
                  <a:schemeClr val="accent4"/>
                </a:solidFill>
                <a:cs typeface="Calibri"/>
              </a:rPr>
              <a:t>Inner core </a:t>
            </a:r>
            <a:r>
              <a:rPr lang="en-GB" sz="1200" dirty="0">
                <a:solidFill>
                  <a:schemeClr val="accent4"/>
                </a:solidFill>
                <a:cs typeface="Calibri"/>
              </a:rPr>
              <a:t>(1270 km)</a:t>
            </a:r>
          </a:p>
          <a:p>
            <a:pPr marL="127000" indent="0">
              <a:buNone/>
            </a:pPr>
            <a:endParaRPr lang="en-GB" sz="1400" dirty="0">
              <a:solidFill>
                <a:schemeClr val="accent4"/>
              </a:solidFill>
              <a:cs typeface="Calibri"/>
            </a:endParaRPr>
          </a:p>
          <a:p>
            <a:pPr marL="127000" indent="0">
              <a:buNone/>
            </a:pPr>
            <a:r>
              <a:rPr lang="en-GB" sz="1400" b="1" dirty="0">
                <a:solidFill>
                  <a:schemeClr val="accent4"/>
                </a:solidFill>
                <a:cs typeface="Calibri"/>
              </a:rPr>
              <a:t>Structure of the Earth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474969B-65CD-449E-9170-7A7DABB49AA2}"/>
              </a:ext>
            </a:extLst>
          </p:cNvPr>
          <p:cNvSpPr txBox="1">
            <a:spLocks/>
          </p:cNvSpPr>
          <p:nvPr/>
        </p:nvSpPr>
        <p:spPr>
          <a:xfrm>
            <a:off x="179998" y="1152525"/>
            <a:ext cx="8784000" cy="65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0" indent="0">
              <a:buFont typeface="Arial"/>
              <a:buNone/>
            </a:pPr>
            <a:r>
              <a:rPr lang="en-GB" dirty="0">
                <a:solidFill>
                  <a:srgbClr val="000000"/>
                </a:solidFill>
                <a:cs typeface="Calibri"/>
              </a:rPr>
              <a:t>Minerals are naturally occurring inorganic solids with definite chemical compositions and an ordered atomic arrangement.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5317825-CC4A-432F-A33C-A377FE442D27}"/>
              </a:ext>
            </a:extLst>
          </p:cNvPr>
          <p:cNvCxnSpPr/>
          <p:nvPr/>
        </p:nvCxnSpPr>
        <p:spPr>
          <a:xfrm flipH="1">
            <a:off x="6192000" y="3708000"/>
            <a:ext cx="180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B718A7-8454-4D01-9158-4A0C651EEFDC}"/>
              </a:ext>
            </a:extLst>
          </p:cNvPr>
          <p:cNvCxnSpPr>
            <a:cxnSpLocks/>
          </p:cNvCxnSpPr>
          <p:nvPr/>
        </p:nvCxnSpPr>
        <p:spPr>
          <a:xfrm flipH="1">
            <a:off x="6120000" y="2952000"/>
            <a:ext cx="252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E95AF02-EDB1-4D63-995E-4C28088CA004}"/>
              </a:ext>
            </a:extLst>
          </p:cNvPr>
          <p:cNvCxnSpPr>
            <a:cxnSpLocks/>
          </p:cNvCxnSpPr>
          <p:nvPr/>
        </p:nvCxnSpPr>
        <p:spPr>
          <a:xfrm flipH="1">
            <a:off x="6120000" y="3204000"/>
            <a:ext cx="252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FAEA79E-377E-4FB2-BC43-F2D328F03DD6}"/>
              </a:ext>
            </a:extLst>
          </p:cNvPr>
          <p:cNvCxnSpPr/>
          <p:nvPr/>
        </p:nvCxnSpPr>
        <p:spPr>
          <a:xfrm flipH="1">
            <a:off x="6156000" y="3456000"/>
            <a:ext cx="216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CD03BEB-7070-4515-A0B9-BFA4A835D0D3}"/>
              </a:ext>
            </a:extLst>
          </p:cNvPr>
          <p:cNvCxnSpPr>
            <a:cxnSpLocks/>
          </p:cNvCxnSpPr>
          <p:nvPr/>
        </p:nvCxnSpPr>
        <p:spPr>
          <a:xfrm flipH="1" flipV="1">
            <a:off x="6012000" y="2844000"/>
            <a:ext cx="108000" cy="108000"/>
          </a:xfrm>
          <a:prstGeom prst="line">
            <a:avLst/>
          </a:prstGeom>
          <a:ln w="127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5FD4E2F-09BB-4AB9-B653-8D91773C1537}"/>
              </a:ext>
            </a:extLst>
          </p:cNvPr>
          <p:cNvCxnSpPr>
            <a:cxnSpLocks/>
          </p:cNvCxnSpPr>
          <p:nvPr/>
        </p:nvCxnSpPr>
        <p:spPr>
          <a:xfrm flipH="1">
            <a:off x="5328001" y="2844000"/>
            <a:ext cx="684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F6C8882-AD23-486C-BE1D-DD72B073B13F}"/>
              </a:ext>
            </a:extLst>
          </p:cNvPr>
          <p:cNvCxnSpPr>
            <a:cxnSpLocks/>
          </p:cNvCxnSpPr>
          <p:nvPr/>
        </p:nvCxnSpPr>
        <p:spPr>
          <a:xfrm flipH="1" flipV="1">
            <a:off x="6012000" y="3096000"/>
            <a:ext cx="108000" cy="108000"/>
          </a:xfrm>
          <a:prstGeom prst="line">
            <a:avLst/>
          </a:prstGeom>
          <a:ln w="127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B7468E-6249-4CCC-9560-4F94E4663841}"/>
              </a:ext>
            </a:extLst>
          </p:cNvPr>
          <p:cNvCxnSpPr>
            <a:cxnSpLocks/>
          </p:cNvCxnSpPr>
          <p:nvPr/>
        </p:nvCxnSpPr>
        <p:spPr>
          <a:xfrm flipH="1" flipV="1">
            <a:off x="6048000" y="3348000"/>
            <a:ext cx="108000" cy="108000"/>
          </a:xfrm>
          <a:prstGeom prst="line">
            <a:avLst/>
          </a:prstGeom>
          <a:ln w="127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BA60888-6E25-441A-9DD3-9017BAFB5FC2}"/>
              </a:ext>
            </a:extLst>
          </p:cNvPr>
          <p:cNvCxnSpPr>
            <a:cxnSpLocks/>
          </p:cNvCxnSpPr>
          <p:nvPr/>
        </p:nvCxnSpPr>
        <p:spPr>
          <a:xfrm flipH="1">
            <a:off x="5688001" y="3096000"/>
            <a:ext cx="324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5FE8DFF-A392-4240-9B28-F63410E6CEE7}"/>
              </a:ext>
            </a:extLst>
          </p:cNvPr>
          <p:cNvCxnSpPr>
            <a:cxnSpLocks/>
          </p:cNvCxnSpPr>
          <p:nvPr/>
        </p:nvCxnSpPr>
        <p:spPr>
          <a:xfrm flipH="1">
            <a:off x="5940000" y="3348000"/>
            <a:ext cx="108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98818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Arrow: Right 58">
            <a:extLst>
              <a:ext uri="{FF2B5EF4-FFF2-40B4-BE49-F238E27FC236}">
                <a16:creationId xmlns:a16="http://schemas.microsoft.com/office/drawing/2014/main" id="{CA9C8371-56F4-42BC-9E0F-37EC83281FB6}"/>
              </a:ext>
            </a:extLst>
          </p:cNvPr>
          <p:cNvSpPr/>
          <p:nvPr/>
        </p:nvSpPr>
        <p:spPr>
          <a:xfrm>
            <a:off x="1325046" y="3438000"/>
            <a:ext cx="5550954" cy="540000"/>
          </a:xfrm>
          <a:prstGeom prst="rightArrow">
            <a:avLst/>
          </a:prstGeom>
          <a:gradFill>
            <a:gsLst>
              <a:gs pos="75000">
                <a:schemeClr val="accent3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98548009-10C7-405F-BFBF-669C8FB6F65C}"/>
              </a:ext>
            </a:extLst>
          </p:cNvPr>
          <p:cNvSpPr txBox="1">
            <a:spLocks/>
          </p:cNvSpPr>
          <p:nvPr/>
        </p:nvSpPr>
        <p:spPr>
          <a:xfrm>
            <a:off x="179998" y="1152525"/>
            <a:ext cx="8784000" cy="65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0" indent="0">
              <a:buFont typeface="Arial"/>
              <a:buNone/>
            </a:pPr>
            <a:r>
              <a:rPr lang="en-GB" dirty="0">
                <a:solidFill>
                  <a:srgbClr val="000000"/>
                </a:solidFill>
              </a:rPr>
              <a:t>Rocks are natural aggregates or combinations of one or more minerals. Some rocks (for example, marble) contain only one mineral (calcite), but most consist of more than one kind.</a:t>
            </a:r>
            <a:endParaRPr lang="en-GB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32AFB11-C4DE-4BBE-B4EA-2B76B38FDCBB}"/>
              </a:ext>
            </a:extLst>
          </p:cNvPr>
          <p:cNvSpPr txBox="1"/>
          <p:nvPr/>
        </p:nvSpPr>
        <p:spPr>
          <a:xfrm>
            <a:off x="468000" y="2448000"/>
            <a:ext cx="1800000" cy="360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1600" dirty="0"/>
              <a:t>Quartz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11A3BEF-8477-495E-BCB5-B78E60DA3DA0}"/>
              </a:ext>
            </a:extLst>
          </p:cNvPr>
          <p:cNvSpPr txBox="1"/>
          <p:nvPr/>
        </p:nvSpPr>
        <p:spPr>
          <a:xfrm>
            <a:off x="2448000" y="2448000"/>
            <a:ext cx="1800000" cy="3600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600" dirty="0"/>
              <a:t>Feldspar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377FA1-FBCC-48DA-AA15-0F58D93CE6FB}"/>
              </a:ext>
            </a:extLst>
          </p:cNvPr>
          <p:cNvSpPr txBox="1"/>
          <p:nvPr/>
        </p:nvSpPr>
        <p:spPr>
          <a:xfrm>
            <a:off x="4428000" y="2448000"/>
            <a:ext cx="1800000" cy="3600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600" dirty="0"/>
              <a:t>Mica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860BA7A-3FB4-447B-86CF-550D582A8D86}"/>
              </a:ext>
            </a:extLst>
          </p:cNvPr>
          <p:cNvSpPr txBox="1"/>
          <p:nvPr/>
        </p:nvSpPr>
        <p:spPr>
          <a:xfrm>
            <a:off x="6474202" y="2448000"/>
            <a:ext cx="260359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600" dirty="0"/>
              <a:t>Granite has three minerals</a:t>
            </a:r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80DD3B4B-A843-4F5C-BB55-ACF1D4418810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bg1"/>
                </a:solidFill>
              </a:rPr>
              <a:t>What is the difference between a rock and a mineral?</a:t>
            </a:r>
            <a:endParaRPr lang="en-GB" sz="20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C764CC5-CF43-4CAB-884F-9DDDE8628464}"/>
              </a:ext>
            </a:extLst>
          </p:cNvPr>
          <p:cNvSpPr>
            <a:spLocks noChangeAspect="1"/>
          </p:cNvSpPr>
          <p:nvPr/>
        </p:nvSpPr>
        <p:spPr>
          <a:xfrm>
            <a:off x="468000" y="2808000"/>
            <a:ext cx="1800000" cy="18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E37AC3B-9E75-40AA-BBA3-884D3AF19A7B}"/>
              </a:ext>
            </a:extLst>
          </p:cNvPr>
          <p:cNvSpPr>
            <a:spLocks noChangeAspect="1"/>
          </p:cNvSpPr>
          <p:nvPr/>
        </p:nvSpPr>
        <p:spPr>
          <a:xfrm>
            <a:off x="2448000" y="2808000"/>
            <a:ext cx="1800000" cy="1800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AA14E36-91D8-4BFF-A3AC-A665E13E159B}"/>
              </a:ext>
            </a:extLst>
          </p:cNvPr>
          <p:cNvSpPr>
            <a:spLocks noChangeAspect="1"/>
          </p:cNvSpPr>
          <p:nvPr/>
        </p:nvSpPr>
        <p:spPr>
          <a:xfrm>
            <a:off x="6876000" y="2808000"/>
            <a:ext cx="1800000" cy="1800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A1627E7-62CC-42C5-AF1F-65E940569AAB}"/>
              </a:ext>
            </a:extLst>
          </p:cNvPr>
          <p:cNvSpPr>
            <a:spLocks noChangeAspect="1"/>
          </p:cNvSpPr>
          <p:nvPr/>
        </p:nvSpPr>
        <p:spPr>
          <a:xfrm>
            <a:off x="4428000" y="2808000"/>
            <a:ext cx="1800000" cy="18000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28879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1:</a:t>
            </a:r>
            <a:br>
              <a:rPr lang="en-GB" dirty="0"/>
            </a:br>
            <a:r>
              <a:rPr lang="en-GB" dirty="0"/>
              <a:t>minerals in everyday life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57340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9FDC31D-872D-477E-9773-88C96F368B68}"/>
              </a:ext>
            </a:extLst>
          </p:cNvPr>
          <p:cNvCxnSpPr>
            <a:cxnSpLocks/>
          </p:cNvCxnSpPr>
          <p:nvPr/>
        </p:nvCxnSpPr>
        <p:spPr>
          <a:xfrm flipH="1">
            <a:off x="2214000" y="2664000"/>
            <a:ext cx="5904000" cy="0"/>
          </a:xfrm>
          <a:prstGeom prst="line">
            <a:avLst/>
          </a:prstGeom>
          <a:ln w="10160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D8423B1-A112-4A5E-82C5-CFD68E511A26}"/>
              </a:ext>
            </a:extLst>
          </p:cNvPr>
          <p:cNvCxnSpPr>
            <a:cxnSpLocks/>
          </p:cNvCxnSpPr>
          <p:nvPr/>
        </p:nvCxnSpPr>
        <p:spPr>
          <a:xfrm>
            <a:off x="918000" y="1367999"/>
            <a:ext cx="1296000" cy="1296000"/>
          </a:xfrm>
          <a:prstGeom prst="line">
            <a:avLst/>
          </a:prstGeom>
          <a:ln w="101600" cap="rnd"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ECBC7F-2182-4AFA-BEA0-90720923943B}"/>
              </a:ext>
            </a:extLst>
          </p:cNvPr>
          <p:cNvCxnSpPr>
            <a:cxnSpLocks/>
          </p:cNvCxnSpPr>
          <p:nvPr/>
        </p:nvCxnSpPr>
        <p:spPr>
          <a:xfrm flipH="1">
            <a:off x="0" y="1368000"/>
            <a:ext cx="8856000" cy="0"/>
          </a:xfrm>
          <a:prstGeom prst="line">
            <a:avLst/>
          </a:prstGeom>
          <a:ln w="101600" cap="flat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1: Minerals in Everyday Life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6</a:t>
            </a:fld>
            <a:endParaRPr lang="en-GB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6D399D4-835F-443F-ABE5-57F5DFB11B64}"/>
              </a:ext>
            </a:extLst>
          </p:cNvPr>
          <p:cNvCxnSpPr>
            <a:cxnSpLocks/>
          </p:cNvCxnSpPr>
          <p:nvPr/>
        </p:nvCxnSpPr>
        <p:spPr>
          <a:xfrm flipH="1" flipV="1">
            <a:off x="1476000" y="3960000"/>
            <a:ext cx="7380000" cy="0"/>
          </a:xfrm>
          <a:prstGeom prst="line">
            <a:avLst/>
          </a:prstGeom>
          <a:ln w="10160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04B89750-C36A-4664-BF9D-30108B281858}"/>
              </a:ext>
            </a:extLst>
          </p:cNvPr>
          <p:cNvSpPr/>
          <p:nvPr/>
        </p:nvSpPr>
        <p:spPr>
          <a:xfrm>
            <a:off x="4608000" y="720000"/>
            <a:ext cx="1296000" cy="1296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A42615B-C0BC-4674-A073-733BAEBB6B17}"/>
              </a:ext>
            </a:extLst>
          </p:cNvPr>
          <p:cNvSpPr/>
          <p:nvPr/>
        </p:nvSpPr>
        <p:spPr>
          <a:xfrm>
            <a:off x="6084000" y="720000"/>
            <a:ext cx="1296000" cy="129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9DCB2E5-D8B5-41E3-A8B2-C1CEBBA580B7}"/>
              </a:ext>
            </a:extLst>
          </p:cNvPr>
          <p:cNvSpPr/>
          <p:nvPr/>
        </p:nvSpPr>
        <p:spPr>
          <a:xfrm>
            <a:off x="7560000" y="720000"/>
            <a:ext cx="1296000" cy="1296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91C2DB-38F1-4B4A-83C6-3E3FE44CAAC4}"/>
              </a:ext>
            </a:extLst>
          </p:cNvPr>
          <p:cNvSpPr/>
          <p:nvPr/>
        </p:nvSpPr>
        <p:spPr>
          <a:xfrm>
            <a:off x="3132000" y="720000"/>
            <a:ext cx="1296000" cy="12960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4F8145-043D-4C18-906F-457CFD05AADB}"/>
              </a:ext>
            </a:extLst>
          </p:cNvPr>
          <p:cNvSpPr/>
          <p:nvPr/>
        </p:nvSpPr>
        <p:spPr>
          <a:xfrm>
            <a:off x="1656000" y="720002"/>
            <a:ext cx="1296000" cy="1296000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BD0158-B0EF-436F-B41C-DFEB5567F55E}"/>
              </a:ext>
            </a:extLst>
          </p:cNvPr>
          <p:cNvSpPr/>
          <p:nvPr/>
        </p:nvSpPr>
        <p:spPr>
          <a:xfrm>
            <a:off x="4608000" y="3312000"/>
            <a:ext cx="1296000" cy="12960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67EEA38-6296-4626-B36F-E8B72E9FAF3D}"/>
              </a:ext>
            </a:extLst>
          </p:cNvPr>
          <p:cNvSpPr/>
          <p:nvPr/>
        </p:nvSpPr>
        <p:spPr>
          <a:xfrm>
            <a:off x="6084000" y="3312000"/>
            <a:ext cx="1296000" cy="129600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6CD9A1-368F-4139-A2C4-283D10F61C3E}"/>
              </a:ext>
            </a:extLst>
          </p:cNvPr>
          <p:cNvSpPr/>
          <p:nvPr/>
        </p:nvSpPr>
        <p:spPr>
          <a:xfrm>
            <a:off x="7560000" y="3312000"/>
            <a:ext cx="1296000" cy="129600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113011-AF8B-4A89-94E3-F5EDB591158E}"/>
              </a:ext>
            </a:extLst>
          </p:cNvPr>
          <p:cNvSpPr/>
          <p:nvPr/>
        </p:nvSpPr>
        <p:spPr>
          <a:xfrm>
            <a:off x="3132000" y="3312000"/>
            <a:ext cx="1296000" cy="1296000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0FBD0B5-1EF1-4005-98C5-F884A5BE0E33}"/>
              </a:ext>
            </a:extLst>
          </p:cNvPr>
          <p:cNvSpPr/>
          <p:nvPr/>
        </p:nvSpPr>
        <p:spPr>
          <a:xfrm>
            <a:off x="1656000" y="3312000"/>
            <a:ext cx="1296000" cy="1296000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E03F48-E24D-464A-A7D2-48CEBC2DB265}"/>
              </a:ext>
            </a:extLst>
          </p:cNvPr>
          <p:cNvSpPr/>
          <p:nvPr/>
        </p:nvSpPr>
        <p:spPr>
          <a:xfrm>
            <a:off x="5346000" y="2016000"/>
            <a:ext cx="1296000" cy="1296000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0E31643-FC4E-46E3-9527-6D230836F6F1}"/>
              </a:ext>
            </a:extLst>
          </p:cNvPr>
          <p:cNvSpPr/>
          <p:nvPr/>
        </p:nvSpPr>
        <p:spPr>
          <a:xfrm>
            <a:off x="6822000" y="2016000"/>
            <a:ext cx="1296000" cy="1296000"/>
          </a:xfrm>
          <a:prstGeom prst="ellipse">
            <a:avLst/>
          </a:prstGeom>
          <a:blipFill>
            <a:blip r:embed="rId13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9A5B2C-6B2D-4DE9-BFDB-AFE7254A78B8}"/>
              </a:ext>
            </a:extLst>
          </p:cNvPr>
          <p:cNvSpPr/>
          <p:nvPr/>
        </p:nvSpPr>
        <p:spPr>
          <a:xfrm>
            <a:off x="2394000" y="2016000"/>
            <a:ext cx="1296000" cy="1296000"/>
          </a:xfrm>
          <a:prstGeom prst="ellipse">
            <a:avLst/>
          </a:prstGeom>
          <a:blipFill>
            <a:blip r:embed="rId14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7B8FBF-C01A-446A-9526-EE78234A8757}"/>
              </a:ext>
            </a:extLst>
          </p:cNvPr>
          <p:cNvSpPr/>
          <p:nvPr/>
        </p:nvSpPr>
        <p:spPr>
          <a:xfrm>
            <a:off x="3870000" y="2016000"/>
            <a:ext cx="1296000" cy="1296000"/>
          </a:xfrm>
          <a:prstGeom prst="ellipse">
            <a:avLst/>
          </a:prstGeom>
          <a:blipFill>
            <a:blip r:embed="rId15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CFEAF94-1AC4-40EA-B8A9-83B9B71682BB}"/>
              </a:ext>
            </a:extLst>
          </p:cNvPr>
          <p:cNvCxnSpPr>
            <a:cxnSpLocks/>
          </p:cNvCxnSpPr>
          <p:nvPr/>
        </p:nvCxnSpPr>
        <p:spPr>
          <a:xfrm>
            <a:off x="180000" y="2664000"/>
            <a:ext cx="1296000" cy="1296000"/>
          </a:xfrm>
          <a:prstGeom prst="line">
            <a:avLst/>
          </a:prstGeom>
          <a:ln w="101600" cap="rnd"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BED4611-9F45-4F37-866F-6E5A05BE06DE}"/>
              </a:ext>
            </a:extLst>
          </p:cNvPr>
          <p:cNvCxnSpPr>
            <a:cxnSpLocks/>
          </p:cNvCxnSpPr>
          <p:nvPr/>
        </p:nvCxnSpPr>
        <p:spPr>
          <a:xfrm flipH="1">
            <a:off x="-12590" y="2664000"/>
            <a:ext cx="180000" cy="0"/>
          </a:xfrm>
          <a:prstGeom prst="line">
            <a:avLst/>
          </a:prstGeom>
          <a:ln w="10160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82938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6BFB7F40-CA56-41A9-9314-7ED3F322A136}"/>
              </a:ext>
            </a:extLst>
          </p:cNvPr>
          <p:cNvSpPr/>
          <p:nvPr/>
        </p:nvSpPr>
        <p:spPr>
          <a:xfrm>
            <a:off x="1656000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>
                <a:solidFill>
                  <a:schemeClr val="tx1"/>
                </a:solidFill>
              </a:rPr>
              <a:t>Salt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FF135A8-BB43-4763-8AEF-A65D4923DF5C}"/>
              </a:ext>
            </a:extLst>
          </p:cNvPr>
          <p:cNvSpPr/>
          <p:nvPr/>
        </p:nvSpPr>
        <p:spPr>
          <a:xfrm>
            <a:off x="3132001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>
                <a:solidFill>
                  <a:schemeClr val="tx1"/>
                </a:solidFill>
              </a:rPr>
              <a:t>Toothpaste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B32D61F-676D-4193-9FF8-8E9237ACAF59}"/>
              </a:ext>
            </a:extLst>
          </p:cNvPr>
          <p:cNvSpPr/>
          <p:nvPr/>
        </p:nvSpPr>
        <p:spPr>
          <a:xfrm>
            <a:off x="4608002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>
                <a:solidFill>
                  <a:schemeClr val="tx1"/>
                </a:solidFill>
              </a:rPr>
              <a:t>Brass padlock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92A58B4-9E8F-47BA-8175-8AC5C9F87619}"/>
              </a:ext>
            </a:extLst>
          </p:cNvPr>
          <p:cNvSpPr/>
          <p:nvPr/>
        </p:nvSpPr>
        <p:spPr>
          <a:xfrm>
            <a:off x="6084003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>
                <a:solidFill>
                  <a:schemeClr val="tx1"/>
                </a:solidFill>
              </a:rPr>
              <a:t>Aluminium foil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EFF6C5C-0606-450E-A6F8-6C7C9AD37828}"/>
              </a:ext>
            </a:extLst>
          </p:cNvPr>
          <p:cNvSpPr/>
          <p:nvPr/>
        </p:nvSpPr>
        <p:spPr>
          <a:xfrm>
            <a:off x="7560003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>
                <a:solidFill>
                  <a:schemeClr val="tx1"/>
                </a:solidFill>
              </a:rPr>
              <a:t>Drill bits</a:t>
            </a:r>
            <a:endParaRPr lang="en-GB" sz="11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ECBC7F-2182-4AFA-BEA0-90720923943B}"/>
              </a:ext>
            </a:extLst>
          </p:cNvPr>
          <p:cNvCxnSpPr>
            <a:cxnSpLocks/>
          </p:cNvCxnSpPr>
          <p:nvPr/>
        </p:nvCxnSpPr>
        <p:spPr>
          <a:xfrm flipH="1">
            <a:off x="0" y="1368000"/>
            <a:ext cx="8856000" cy="0"/>
          </a:xfrm>
          <a:prstGeom prst="line">
            <a:avLst/>
          </a:prstGeom>
          <a:ln w="101600" cap="flat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1: Minerals in Everyday Life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4B89750-C36A-4664-BF9D-30108B281858}"/>
              </a:ext>
            </a:extLst>
          </p:cNvPr>
          <p:cNvSpPr/>
          <p:nvPr/>
        </p:nvSpPr>
        <p:spPr>
          <a:xfrm>
            <a:off x="4608000" y="720000"/>
            <a:ext cx="1296000" cy="1296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A42615B-C0BC-4674-A073-733BAEBB6B17}"/>
              </a:ext>
            </a:extLst>
          </p:cNvPr>
          <p:cNvSpPr/>
          <p:nvPr/>
        </p:nvSpPr>
        <p:spPr>
          <a:xfrm>
            <a:off x="6084000" y="720000"/>
            <a:ext cx="1296000" cy="129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9DCB2E5-D8B5-41E3-A8B2-C1CEBBA580B7}"/>
              </a:ext>
            </a:extLst>
          </p:cNvPr>
          <p:cNvSpPr/>
          <p:nvPr/>
        </p:nvSpPr>
        <p:spPr>
          <a:xfrm>
            <a:off x="7560000" y="720000"/>
            <a:ext cx="1296000" cy="1296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91C2DB-38F1-4B4A-83C6-3E3FE44CAAC4}"/>
              </a:ext>
            </a:extLst>
          </p:cNvPr>
          <p:cNvSpPr/>
          <p:nvPr/>
        </p:nvSpPr>
        <p:spPr>
          <a:xfrm>
            <a:off x="3132000" y="720000"/>
            <a:ext cx="1296000" cy="12960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4F8145-043D-4C18-906F-457CFD05AADB}"/>
              </a:ext>
            </a:extLst>
          </p:cNvPr>
          <p:cNvSpPr/>
          <p:nvPr/>
        </p:nvSpPr>
        <p:spPr>
          <a:xfrm>
            <a:off x="1656000" y="720002"/>
            <a:ext cx="1296000" cy="1296000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23FA4A6-E2AB-409D-B145-6184C63C2BC9}"/>
              </a:ext>
            </a:extLst>
          </p:cNvPr>
          <p:cNvSpPr/>
          <p:nvPr/>
        </p:nvSpPr>
        <p:spPr>
          <a:xfrm>
            <a:off x="180000" y="2664000"/>
            <a:ext cx="1295997" cy="1295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r>
              <a:rPr lang="en-GB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  <a:endParaRPr lang="en-GB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3E03030-BC3E-435A-B78A-C3C0D5E9F32D}"/>
              </a:ext>
            </a:extLst>
          </p:cNvPr>
          <p:cNvSpPr/>
          <p:nvPr/>
        </p:nvSpPr>
        <p:spPr>
          <a:xfrm>
            <a:off x="180000" y="1368000"/>
            <a:ext cx="1295997" cy="1295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r>
              <a:rPr lang="en-GB" sz="1100" b="1" dirty="0">
                <a:solidFill>
                  <a:schemeClr val="tx1"/>
                </a:solidFill>
              </a:rPr>
              <a:t>Photograph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87AA105-F5A3-44C3-A42D-B75D04DBE5FA}"/>
              </a:ext>
            </a:extLst>
          </p:cNvPr>
          <p:cNvSpPr/>
          <p:nvPr/>
        </p:nvSpPr>
        <p:spPr>
          <a:xfrm>
            <a:off x="180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/>
            <a:r>
              <a:rPr lang="en-GB" sz="1100" b="1" dirty="0">
                <a:solidFill>
                  <a:schemeClr val="tx1"/>
                </a:solidFill>
                <a:cs typeface="Arial"/>
              </a:rPr>
              <a:t>Mineral name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D9EB3A-9059-4BB2-BD05-D3DB2C179F1D}"/>
              </a:ext>
            </a:extLst>
          </p:cNvPr>
          <p:cNvSpPr/>
          <p:nvPr/>
        </p:nvSpPr>
        <p:spPr>
          <a:xfrm>
            <a:off x="1656000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Sodium chloride comes from the mineral halite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1FE9DAA-24AA-476D-B11F-D1DFDD5D6ECC}"/>
              </a:ext>
            </a:extLst>
          </p:cNvPr>
          <p:cNvSpPr/>
          <p:nvPr/>
        </p:nvSpPr>
        <p:spPr>
          <a:xfrm>
            <a:off x="3132001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Fluoride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to reduce tooth decay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1094AEC-068A-42ED-AAA7-B6E48510D52D}"/>
              </a:ext>
            </a:extLst>
          </p:cNvPr>
          <p:cNvSpPr/>
          <p:nvPr/>
        </p:nvSpPr>
        <p:spPr>
          <a:xfrm>
            <a:off x="4608002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zinc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 make brass, which is the alloy this product is made from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345DA80-DF07-4ABB-ABBD-B20A25975BC7}"/>
              </a:ext>
            </a:extLst>
          </p:cNvPr>
          <p:cNvSpPr/>
          <p:nvPr/>
        </p:nvSpPr>
        <p:spPr>
          <a:xfrm>
            <a:off x="6084003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Aluminium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very light metal and is also used for making cans for carbonated drinks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6554E6-43E7-4579-B991-AF07D5E11BAE}"/>
              </a:ext>
            </a:extLst>
          </p:cNvPr>
          <p:cNvSpPr/>
          <p:nvPr/>
        </p:nvSpPr>
        <p:spPr>
          <a:xfrm>
            <a:off x="7560003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Tungsten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steel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added to this product to improve hardness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0DC254-8FBA-4904-BACD-9FA3D20B9B9F}"/>
              </a:ext>
            </a:extLst>
          </p:cNvPr>
          <p:cNvSpPr/>
          <p:nvPr/>
        </p:nvSpPr>
        <p:spPr>
          <a:xfrm>
            <a:off x="1656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 algn="ctr"/>
            <a:r>
              <a:rPr lang="en-GB" sz="1100" dirty="0">
                <a:solidFill>
                  <a:schemeClr val="tx1"/>
                </a:solidFill>
                <a:cs typeface="Arial"/>
              </a:rPr>
              <a:t>Halite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9B36BCD-DBC4-490D-961A-7789DBAB62D3}"/>
              </a:ext>
            </a:extLst>
          </p:cNvPr>
          <p:cNvSpPr/>
          <p:nvPr/>
        </p:nvSpPr>
        <p:spPr>
          <a:xfrm>
            <a:off x="7560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36000" bIns="72000" rtlCol="0" anchor="t" anchorCtr="0"/>
          <a:lstStyle/>
          <a:p>
            <a:pPr algn="ctr"/>
            <a:r>
              <a:rPr lang="en-GB" sz="950" dirty="0">
                <a:solidFill>
                  <a:schemeClr val="tx1"/>
                </a:solidFill>
              </a:rPr>
              <a:t>Wolframite (tungsten);</a:t>
            </a:r>
          </a:p>
          <a:p>
            <a:pPr algn="ctr"/>
            <a:r>
              <a:rPr lang="en-GB" sz="950" dirty="0">
                <a:solidFill>
                  <a:schemeClr val="tx1"/>
                </a:solidFill>
              </a:rPr>
              <a:t>haematite (iron)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FBA24CB-780F-49DF-ADBC-6CE7EFE0D3F0}"/>
              </a:ext>
            </a:extLst>
          </p:cNvPr>
          <p:cNvSpPr/>
          <p:nvPr/>
        </p:nvSpPr>
        <p:spPr>
          <a:xfrm>
            <a:off x="6084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Bauxite</a:t>
            </a:r>
            <a:endParaRPr lang="en-GB" sz="11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70DCC73-736A-4946-AAD0-58558177F69B}"/>
              </a:ext>
            </a:extLst>
          </p:cNvPr>
          <p:cNvSpPr/>
          <p:nvPr/>
        </p:nvSpPr>
        <p:spPr>
          <a:xfrm>
            <a:off x="4608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Chalcopyrite (copper);</a:t>
            </a:r>
            <a:r>
              <a:rPr lang="en-GB" sz="1000" b="1" dirty="0">
                <a:solidFill>
                  <a:schemeClr val="tx1"/>
                </a:solidFill>
              </a:rPr>
              <a:t> </a:t>
            </a:r>
            <a:r>
              <a:rPr lang="en-GB" sz="1000" dirty="0">
                <a:solidFill>
                  <a:schemeClr val="tx1"/>
                </a:solidFill>
              </a:rPr>
              <a:t>sphalerite (zinc)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FC2EEA4-622E-4F09-B899-5087F869E667}"/>
              </a:ext>
            </a:extLst>
          </p:cNvPr>
          <p:cNvSpPr/>
          <p:nvPr/>
        </p:nvSpPr>
        <p:spPr>
          <a:xfrm>
            <a:off x="3132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Fluorite</a:t>
            </a:r>
            <a:endParaRPr lang="en-GB" sz="1100" dirty="0">
              <a:solidFill>
                <a:schemeClr val="tx1"/>
              </a:solidFill>
              <a:cs typeface="Arial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DF81A97-9B2F-46AF-8A6C-13AC5FB095A7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0" y="3960000"/>
            <a:ext cx="8856000" cy="0"/>
          </a:xfrm>
          <a:prstGeom prst="line">
            <a:avLst/>
          </a:prstGeom>
          <a:ln w="2540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5DF185-E1B4-48B2-8F1B-78BBAFA6C54B}"/>
              </a:ext>
            </a:extLst>
          </p:cNvPr>
          <p:cNvCxnSpPr>
            <a:cxnSpLocks/>
          </p:cNvCxnSpPr>
          <p:nvPr/>
        </p:nvCxnSpPr>
        <p:spPr>
          <a:xfrm flipH="1">
            <a:off x="0" y="2664000"/>
            <a:ext cx="8856000" cy="0"/>
          </a:xfrm>
          <a:prstGeom prst="line">
            <a:avLst/>
          </a:prstGeom>
          <a:ln w="2540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39468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6BFB7F40-CA56-41A9-9314-7ED3F322A136}"/>
              </a:ext>
            </a:extLst>
          </p:cNvPr>
          <p:cNvSpPr/>
          <p:nvPr/>
        </p:nvSpPr>
        <p:spPr>
          <a:xfrm>
            <a:off x="1656000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Water pipe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FF135A8-BB43-4763-8AEF-A65D4923DF5C}"/>
              </a:ext>
            </a:extLst>
          </p:cNvPr>
          <p:cNvSpPr/>
          <p:nvPr/>
        </p:nvSpPr>
        <p:spPr>
          <a:xfrm>
            <a:off x="3132001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Car battery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B32D61F-676D-4193-9FF8-8E9237ACAF59}"/>
              </a:ext>
            </a:extLst>
          </p:cNvPr>
          <p:cNvSpPr/>
          <p:nvPr/>
        </p:nvSpPr>
        <p:spPr>
          <a:xfrm>
            <a:off x="4608002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Toilet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92A58B4-9E8F-47BA-8175-8AC5C9F87619}"/>
              </a:ext>
            </a:extLst>
          </p:cNvPr>
          <p:cNvSpPr/>
          <p:nvPr/>
        </p:nvSpPr>
        <p:spPr>
          <a:xfrm>
            <a:off x="6084003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Pencil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ECBC7F-2182-4AFA-BEA0-90720923943B}"/>
              </a:ext>
            </a:extLst>
          </p:cNvPr>
          <p:cNvCxnSpPr>
            <a:cxnSpLocks/>
            <a:stCxn id="34" idx="6"/>
          </p:cNvCxnSpPr>
          <p:nvPr/>
        </p:nvCxnSpPr>
        <p:spPr>
          <a:xfrm flipH="1">
            <a:off x="0" y="1368000"/>
            <a:ext cx="7380000" cy="0"/>
          </a:xfrm>
          <a:prstGeom prst="line">
            <a:avLst/>
          </a:prstGeom>
          <a:ln w="101600" cap="flat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1: Minerals in Everyday Life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23FA4A6-E2AB-409D-B145-6184C63C2BC9}"/>
              </a:ext>
            </a:extLst>
          </p:cNvPr>
          <p:cNvSpPr/>
          <p:nvPr/>
        </p:nvSpPr>
        <p:spPr>
          <a:xfrm>
            <a:off x="180000" y="2664000"/>
            <a:ext cx="1295997" cy="1295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r>
              <a:rPr lang="en-GB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  <a:endParaRPr lang="en-GB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3E03030-BC3E-435A-B78A-C3C0D5E9F32D}"/>
              </a:ext>
            </a:extLst>
          </p:cNvPr>
          <p:cNvSpPr/>
          <p:nvPr/>
        </p:nvSpPr>
        <p:spPr>
          <a:xfrm>
            <a:off x="180000" y="1368000"/>
            <a:ext cx="1295997" cy="1295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r>
              <a:rPr lang="en-GB" sz="1100" b="1" dirty="0">
                <a:solidFill>
                  <a:schemeClr val="tx1"/>
                </a:solidFill>
              </a:rPr>
              <a:t>Photograph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87AA105-F5A3-44C3-A42D-B75D04DBE5FA}"/>
              </a:ext>
            </a:extLst>
          </p:cNvPr>
          <p:cNvSpPr/>
          <p:nvPr/>
        </p:nvSpPr>
        <p:spPr>
          <a:xfrm>
            <a:off x="180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/>
            <a:r>
              <a:rPr lang="en-GB" sz="1100" b="1" dirty="0">
                <a:solidFill>
                  <a:schemeClr val="tx1"/>
                </a:solidFill>
                <a:cs typeface="Arial"/>
              </a:rPr>
              <a:t>Mineral name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D9EB3A-9059-4BB2-BD05-D3DB2C179F1D}"/>
              </a:ext>
            </a:extLst>
          </p:cNvPr>
          <p:cNvSpPr/>
          <p:nvPr/>
        </p:nvSpPr>
        <p:spPr>
          <a:xfrm>
            <a:off x="1656000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used to make pipes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1FE9DAA-24AA-476D-B11F-D1DFDD5D6ECC}"/>
              </a:ext>
            </a:extLst>
          </p:cNvPr>
          <p:cNvSpPr/>
          <p:nvPr/>
        </p:nvSpPr>
        <p:spPr>
          <a:xfrm>
            <a:off x="3132001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zinc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used as electrodes inside batteries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1094AEC-068A-42ED-AAA7-B6E48510D52D}"/>
              </a:ext>
            </a:extLst>
          </p:cNvPr>
          <p:cNvSpPr/>
          <p:nvPr/>
        </p:nvSpPr>
        <p:spPr>
          <a:xfrm>
            <a:off x="4608002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Porcelain, a ceramic material processed through high levels of heat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345DA80-DF07-4ABB-ABBD-B20A25975BC7}"/>
              </a:ext>
            </a:extLst>
          </p:cNvPr>
          <p:cNvSpPr/>
          <p:nvPr/>
        </p:nvSpPr>
        <p:spPr>
          <a:xfrm>
            <a:off x="6084003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Graphite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mixed with clay to form the ‘lead’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0DC254-8FBA-4904-BACD-9FA3D20B9B9F}"/>
              </a:ext>
            </a:extLst>
          </p:cNvPr>
          <p:cNvSpPr/>
          <p:nvPr/>
        </p:nvSpPr>
        <p:spPr>
          <a:xfrm>
            <a:off x="1656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Chalcopyrite</a:t>
            </a:r>
            <a:endParaRPr lang="en-GB" sz="11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FBA24CB-780F-49DF-ADBC-6CE7EFE0D3F0}"/>
              </a:ext>
            </a:extLst>
          </p:cNvPr>
          <p:cNvSpPr/>
          <p:nvPr/>
        </p:nvSpPr>
        <p:spPr>
          <a:xfrm>
            <a:off x="6084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Graphite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70DCC73-736A-4946-AAD0-58558177F69B}"/>
              </a:ext>
            </a:extLst>
          </p:cNvPr>
          <p:cNvSpPr/>
          <p:nvPr/>
        </p:nvSpPr>
        <p:spPr>
          <a:xfrm>
            <a:off x="4608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Kaolinite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FC2EEA4-622E-4F09-B899-5087F869E667}"/>
              </a:ext>
            </a:extLst>
          </p:cNvPr>
          <p:cNvSpPr/>
          <p:nvPr/>
        </p:nvSpPr>
        <p:spPr>
          <a:xfrm>
            <a:off x="3132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Galena (lead);</a:t>
            </a:r>
            <a:r>
              <a:rPr lang="en-GB" sz="1100" b="1" dirty="0">
                <a:solidFill>
                  <a:schemeClr val="tx1"/>
                </a:solidFill>
              </a:rPr>
              <a:t> </a:t>
            </a:r>
            <a:r>
              <a:rPr lang="en-GB" sz="1100" dirty="0">
                <a:solidFill>
                  <a:schemeClr val="tx1"/>
                </a:solidFill>
              </a:rPr>
              <a:t>sphalerite (zinc)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DF81A97-9B2F-46AF-8A6C-13AC5FB095A7}"/>
              </a:ext>
            </a:extLst>
          </p:cNvPr>
          <p:cNvCxnSpPr>
            <a:cxnSpLocks/>
            <a:stCxn id="27" idx="1"/>
          </p:cNvCxnSpPr>
          <p:nvPr/>
        </p:nvCxnSpPr>
        <p:spPr>
          <a:xfrm flipH="1">
            <a:off x="0" y="3960000"/>
            <a:ext cx="7380000" cy="0"/>
          </a:xfrm>
          <a:prstGeom prst="line">
            <a:avLst/>
          </a:prstGeom>
          <a:ln w="2540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5DF185-E1B4-48B2-8F1B-78BBAFA6C54B}"/>
              </a:ext>
            </a:extLst>
          </p:cNvPr>
          <p:cNvCxnSpPr>
            <a:cxnSpLocks/>
          </p:cNvCxnSpPr>
          <p:nvPr/>
        </p:nvCxnSpPr>
        <p:spPr>
          <a:xfrm flipH="1">
            <a:off x="0" y="2664000"/>
            <a:ext cx="7380000" cy="0"/>
          </a:xfrm>
          <a:prstGeom prst="line">
            <a:avLst/>
          </a:prstGeom>
          <a:ln w="2540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27DAC228-0EE1-454E-B88A-FFA73799A381}"/>
              </a:ext>
            </a:extLst>
          </p:cNvPr>
          <p:cNvSpPr/>
          <p:nvPr/>
        </p:nvSpPr>
        <p:spPr>
          <a:xfrm>
            <a:off x="4608000" y="720000"/>
            <a:ext cx="1296000" cy="1296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C3731A1-ED23-4ECD-9ECC-5D7063D1457C}"/>
              </a:ext>
            </a:extLst>
          </p:cNvPr>
          <p:cNvSpPr/>
          <p:nvPr/>
        </p:nvSpPr>
        <p:spPr>
          <a:xfrm>
            <a:off x="6084000" y="720000"/>
            <a:ext cx="1296000" cy="129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2CE26F7-E9D8-4B06-BC62-4D488BAF6704}"/>
              </a:ext>
            </a:extLst>
          </p:cNvPr>
          <p:cNvSpPr/>
          <p:nvPr/>
        </p:nvSpPr>
        <p:spPr>
          <a:xfrm>
            <a:off x="1656000" y="720002"/>
            <a:ext cx="1296000" cy="1296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9990B2E-617F-4FCB-BA44-B5BC993E6B04}"/>
              </a:ext>
            </a:extLst>
          </p:cNvPr>
          <p:cNvSpPr/>
          <p:nvPr/>
        </p:nvSpPr>
        <p:spPr>
          <a:xfrm>
            <a:off x="3132000" y="720000"/>
            <a:ext cx="1296000" cy="12960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8977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6BFB7F40-CA56-41A9-9314-7ED3F322A136}"/>
              </a:ext>
            </a:extLst>
          </p:cNvPr>
          <p:cNvSpPr/>
          <p:nvPr/>
        </p:nvSpPr>
        <p:spPr>
          <a:xfrm>
            <a:off x="1656000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Wristwatch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FF135A8-BB43-4763-8AEF-A65D4923DF5C}"/>
              </a:ext>
            </a:extLst>
          </p:cNvPr>
          <p:cNvSpPr/>
          <p:nvPr/>
        </p:nvSpPr>
        <p:spPr>
          <a:xfrm>
            <a:off x="3132001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Cement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B32D61F-676D-4193-9FF8-8E9237ACAF59}"/>
              </a:ext>
            </a:extLst>
          </p:cNvPr>
          <p:cNvSpPr/>
          <p:nvPr/>
        </p:nvSpPr>
        <p:spPr>
          <a:xfrm>
            <a:off x="4608002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Glass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92A58B4-9E8F-47BA-8175-8AC5C9F87619}"/>
              </a:ext>
            </a:extLst>
          </p:cNvPr>
          <p:cNvSpPr/>
          <p:nvPr/>
        </p:nvSpPr>
        <p:spPr>
          <a:xfrm>
            <a:off x="6084003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Talcum powder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EFF6C5C-0606-450E-A6F8-6C7C9AD37828}"/>
              </a:ext>
            </a:extLst>
          </p:cNvPr>
          <p:cNvSpPr/>
          <p:nvPr/>
        </p:nvSpPr>
        <p:spPr>
          <a:xfrm>
            <a:off x="7560003" y="1368000"/>
            <a:ext cx="1295997" cy="1295997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Kitchen utensils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ECBC7F-2182-4AFA-BEA0-90720923943B}"/>
              </a:ext>
            </a:extLst>
          </p:cNvPr>
          <p:cNvCxnSpPr>
            <a:cxnSpLocks/>
          </p:cNvCxnSpPr>
          <p:nvPr/>
        </p:nvCxnSpPr>
        <p:spPr>
          <a:xfrm flipH="1">
            <a:off x="0" y="1368000"/>
            <a:ext cx="8856000" cy="0"/>
          </a:xfrm>
          <a:prstGeom prst="line">
            <a:avLst/>
          </a:prstGeom>
          <a:ln w="101600" cap="flat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1: Minerals in Everyday Life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23FA4A6-E2AB-409D-B145-6184C63C2BC9}"/>
              </a:ext>
            </a:extLst>
          </p:cNvPr>
          <p:cNvSpPr/>
          <p:nvPr/>
        </p:nvSpPr>
        <p:spPr>
          <a:xfrm>
            <a:off x="180000" y="2664000"/>
            <a:ext cx="1295997" cy="1295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r>
              <a:rPr lang="en-GB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  <a:endParaRPr lang="en-GB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3E03030-BC3E-435A-B78A-C3C0D5E9F32D}"/>
              </a:ext>
            </a:extLst>
          </p:cNvPr>
          <p:cNvSpPr/>
          <p:nvPr/>
        </p:nvSpPr>
        <p:spPr>
          <a:xfrm>
            <a:off x="180000" y="1368000"/>
            <a:ext cx="1295997" cy="1295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864000" rIns="72000" bIns="72000" rtlCol="0" anchor="t" anchorCtr="0"/>
          <a:lstStyle/>
          <a:p>
            <a:r>
              <a:rPr lang="en-GB" sz="1100" b="1" dirty="0">
                <a:solidFill>
                  <a:schemeClr val="tx1"/>
                </a:solidFill>
              </a:rPr>
              <a:t>Photograph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87AA105-F5A3-44C3-A42D-B75D04DBE5FA}"/>
              </a:ext>
            </a:extLst>
          </p:cNvPr>
          <p:cNvSpPr/>
          <p:nvPr/>
        </p:nvSpPr>
        <p:spPr>
          <a:xfrm>
            <a:off x="180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/>
            <a:r>
              <a:rPr lang="en-GB" sz="1100" b="1" dirty="0">
                <a:solidFill>
                  <a:schemeClr val="tx1"/>
                </a:solidFill>
                <a:cs typeface="Arial"/>
              </a:rPr>
              <a:t>Mineral name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D9EB3A-9059-4BB2-BD05-D3DB2C179F1D}"/>
              </a:ext>
            </a:extLst>
          </p:cNvPr>
          <p:cNvSpPr/>
          <p:nvPr/>
        </p:nvSpPr>
        <p:spPr>
          <a:xfrm>
            <a:off x="1656000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Quartz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used in the electronics to keep it accurate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1FE9DAA-24AA-476D-B11F-D1DFDD5D6ECC}"/>
              </a:ext>
            </a:extLst>
          </p:cNvPr>
          <p:cNvSpPr/>
          <p:nvPr/>
        </p:nvSpPr>
        <p:spPr>
          <a:xfrm>
            <a:off x="3132001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Limestone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clay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 main components of this product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1094AEC-068A-42ED-AAA7-B6E48510D52D}"/>
              </a:ext>
            </a:extLst>
          </p:cNvPr>
          <p:cNvSpPr/>
          <p:nvPr/>
        </p:nvSpPr>
        <p:spPr>
          <a:xfrm>
            <a:off x="4608002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 from silica, which is composed of small grains of quartz crystals, commonly known as sand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345DA80-DF07-4ABB-ABBD-B20A25975BC7}"/>
              </a:ext>
            </a:extLst>
          </p:cNvPr>
          <p:cNvSpPr/>
          <p:nvPr/>
        </p:nvSpPr>
        <p:spPr>
          <a:xfrm>
            <a:off x="6084003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Talc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one of the softest minerals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6554E6-43E7-4579-B991-AF07D5E11BAE}"/>
              </a:ext>
            </a:extLst>
          </p:cNvPr>
          <p:cNvSpPr/>
          <p:nvPr/>
        </p:nvSpPr>
        <p:spPr>
          <a:xfrm>
            <a:off x="7560003" y="2664000"/>
            <a:ext cx="1295997" cy="1295997"/>
          </a:xfrm>
          <a:prstGeom prst="rect">
            <a:avLst/>
          </a:prstGeom>
          <a:solidFill>
            <a:schemeClr val="accent3">
              <a:alpha val="5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Steel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(from iron), nickel</a:t>
            </a: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chromium are combined to make an alloy, which can then be used to make eating utensils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0DC254-8FBA-4904-BACD-9FA3D20B9B9F}"/>
              </a:ext>
            </a:extLst>
          </p:cNvPr>
          <p:cNvSpPr/>
          <p:nvPr/>
        </p:nvSpPr>
        <p:spPr>
          <a:xfrm>
            <a:off x="1656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Quartz</a:t>
            </a:r>
            <a:endParaRPr lang="en-GB" sz="11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9B36BCD-DBC4-490D-961A-7789DBAB62D3}"/>
              </a:ext>
            </a:extLst>
          </p:cNvPr>
          <p:cNvSpPr/>
          <p:nvPr/>
        </p:nvSpPr>
        <p:spPr>
          <a:xfrm>
            <a:off x="7560000" y="3960000"/>
            <a:ext cx="1296000" cy="69383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72000" rtlCol="0" anchor="t" anchorCtr="0">
            <a:noAutofit/>
          </a:bodyPr>
          <a:lstStyle/>
          <a:p>
            <a:pPr algn="ctr"/>
            <a:r>
              <a:rPr lang="en-GB" sz="950" dirty="0">
                <a:solidFill>
                  <a:schemeClr val="tx1"/>
                </a:solidFill>
              </a:rPr>
              <a:t>Haematite (iron);</a:t>
            </a:r>
          </a:p>
          <a:p>
            <a:pPr algn="ctr"/>
            <a:r>
              <a:rPr lang="en-GB" sz="950" dirty="0">
                <a:solidFill>
                  <a:schemeClr val="tx1"/>
                </a:solidFill>
              </a:rPr>
              <a:t>pentlandite (nickel);</a:t>
            </a:r>
            <a:r>
              <a:rPr lang="en-GB" sz="950" b="1" dirty="0">
                <a:solidFill>
                  <a:schemeClr val="tx1"/>
                </a:solidFill>
              </a:rPr>
              <a:t> </a:t>
            </a:r>
            <a:r>
              <a:rPr lang="en-GB" sz="950" dirty="0">
                <a:solidFill>
                  <a:schemeClr val="tx1"/>
                </a:solidFill>
              </a:rPr>
              <a:t>chromite</a:t>
            </a:r>
          </a:p>
          <a:p>
            <a:pPr algn="ctr"/>
            <a:r>
              <a:rPr lang="en-GB" sz="950" dirty="0">
                <a:solidFill>
                  <a:schemeClr val="tx1"/>
                </a:solidFill>
              </a:rPr>
              <a:t>(chromium)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FBA24CB-780F-49DF-ADBC-6CE7EFE0D3F0}"/>
              </a:ext>
            </a:extLst>
          </p:cNvPr>
          <p:cNvSpPr/>
          <p:nvPr/>
        </p:nvSpPr>
        <p:spPr>
          <a:xfrm>
            <a:off x="6084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Talc</a:t>
            </a:r>
            <a:endParaRPr lang="en-GB" sz="11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70DCC73-736A-4946-AAD0-58558177F69B}"/>
              </a:ext>
            </a:extLst>
          </p:cNvPr>
          <p:cNvSpPr/>
          <p:nvPr/>
        </p:nvSpPr>
        <p:spPr>
          <a:xfrm>
            <a:off x="4608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Quartz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FC2EEA4-622E-4F09-B899-5087F869E667}"/>
              </a:ext>
            </a:extLst>
          </p:cNvPr>
          <p:cNvSpPr/>
          <p:nvPr/>
        </p:nvSpPr>
        <p:spPr>
          <a:xfrm>
            <a:off x="3132000" y="3960000"/>
            <a:ext cx="1296000" cy="648000"/>
          </a:xfrm>
          <a:custGeom>
            <a:avLst/>
            <a:gdLst>
              <a:gd name="connsiteX0" fmla="*/ 0 w 1296000"/>
              <a:gd name="connsiteY0" fmla="*/ 0 h 648000"/>
              <a:gd name="connsiteX1" fmla="*/ 1296000 w 1296000"/>
              <a:gd name="connsiteY1" fmla="*/ 0 h 648000"/>
              <a:gd name="connsiteX2" fmla="*/ 648000 w 1296000"/>
              <a:gd name="connsiteY2" fmla="*/ 648000 h 648000"/>
              <a:gd name="connsiteX3" fmla="*/ 0 w 1296000"/>
              <a:gd name="connsiteY3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000" h="648000">
                <a:moveTo>
                  <a:pt x="0" y="0"/>
                </a:moveTo>
                <a:lnTo>
                  <a:pt x="1296000" y="0"/>
                </a:lnTo>
                <a:cubicBezTo>
                  <a:pt x="1296000" y="357881"/>
                  <a:pt x="1005881" y="648000"/>
                  <a:pt x="648000" y="648000"/>
                </a:cubicBezTo>
                <a:cubicBezTo>
                  <a:pt x="290119" y="648000"/>
                  <a:pt x="0" y="357881"/>
                  <a:pt x="0" y="0"/>
                </a:cubicBezTo>
                <a:close/>
              </a:path>
            </a:pathLst>
          </a:custGeom>
          <a:solidFill>
            <a:schemeClr val="accent4">
              <a:alpha val="5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72000" rtlCol="0" anchor="t" anchorCtr="0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Calcium carbonate; kaolinite</a:t>
            </a:r>
            <a:endParaRPr lang="en-GB" sz="1100" b="1" dirty="0">
              <a:solidFill>
                <a:schemeClr val="tx1"/>
              </a:solidFill>
              <a:cs typeface="Arial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DF81A97-9B2F-46AF-8A6C-13AC5FB095A7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0" y="3960000"/>
            <a:ext cx="8856000" cy="0"/>
          </a:xfrm>
          <a:prstGeom prst="line">
            <a:avLst/>
          </a:prstGeom>
          <a:ln w="2540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5DF185-E1B4-48B2-8F1B-78BBAFA6C54B}"/>
              </a:ext>
            </a:extLst>
          </p:cNvPr>
          <p:cNvCxnSpPr>
            <a:cxnSpLocks/>
          </p:cNvCxnSpPr>
          <p:nvPr/>
        </p:nvCxnSpPr>
        <p:spPr>
          <a:xfrm flipH="1">
            <a:off x="0" y="2664000"/>
            <a:ext cx="8856000" cy="0"/>
          </a:xfrm>
          <a:prstGeom prst="line">
            <a:avLst/>
          </a:prstGeom>
          <a:ln w="2540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D3031381-C61E-4C33-825D-15DA4A05A264}"/>
              </a:ext>
            </a:extLst>
          </p:cNvPr>
          <p:cNvSpPr/>
          <p:nvPr/>
        </p:nvSpPr>
        <p:spPr>
          <a:xfrm>
            <a:off x="4608000" y="720000"/>
            <a:ext cx="1296000" cy="1296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B72ED1C-CF59-48B1-93A6-EE0D7E4ADEB8}"/>
              </a:ext>
            </a:extLst>
          </p:cNvPr>
          <p:cNvSpPr/>
          <p:nvPr/>
        </p:nvSpPr>
        <p:spPr>
          <a:xfrm>
            <a:off x="6084000" y="720000"/>
            <a:ext cx="1296000" cy="129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3BECE28-4899-4FF9-9832-3474BE0A20C4}"/>
              </a:ext>
            </a:extLst>
          </p:cNvPr>
          <p:cNvSpPr/>
          <p:nvPr/>
        </p:nvSpPr>
        <p:spPr>
          <a:xfrm>
            <a:off x="7560000" y="720000"/>
            <a:ext cx="1296000" cy="1296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2A7872C-9BD6-4B15-99CC-29D134AA134D}"/>
              </a:ext>
            </a:extLst>
          </p:cNvPr>
          <p:cNvSpPr/>
          <p:nvPr/>
        </p:nvSpPr>
        <p:spPr>
          <a:xfrm>
            <a:off x="3132000" y="720000"/>
            <a:ext cx="1296000" cy="12960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D2E08E6-4527-44E8-A1B2-6C7191E94DC9}"/>
              </a:ext>
            </a:extLst>
          </p:cNvPr>
          <p:cNvSpPr/>
          <p:nvPr/>
        </p:nvSpPr>
        <p:spPr>
          <a:xfrm>
            <a:off x="1656000" y="720000"/>
            <a:ext cx="1296000" cy="129600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902128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CMICV2">
      <a:dk1>
        <a:srgbClr val="000000"/>
      </a:dk1>
      <a:lt1>
        <a:srgbClr val="FFFFFF"/>
      </a:lt1>
      <a:dk2>
        <a:srgbClr val="00615A"/>
      </a:dk2>
      <a:lt2>
        <a:srgbClr val="52A088"/>
      </a:lt2>
      <a:accent1>
        <a:srgbClr val="8FD0AA"/>
      </a:accent1>
      <a:accent2>
        <a:srgbClr val="00C8BA"/>
      </a:accent2>
      <a:accent3>
        <a:srgbClr val="00BCD5"/>
      </a:accent3>
      <a:accent4>
        <a:srgbClr val="00B0F0"/>
      </a:accent4>
      <a:accent5>
        <a:srgbClr val="000000"/>
      </a:accent5>
      <a:accent6>
        <a:srgbClr val="FFFFFF"/>
      </a:accent6>
      <a:hlink>
        <a:srgbClr val="00615A"/>
      </a:hlink>
      <a:folHlink>
        <a:srgbClr val="52A0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S3_Lesson01.potx" id="{1A49A35B-580D-4B31-BEF0-C324FB66729D}" vid="{B9222266-AE19-4FBC-BB01-FCD04DB6C6D1}"/>
    </a:ext>
  </a:extLst>
</a:theme>
</file>

<file path=ppt/theme/theme2.xml><?xml version="1.0" encoding="utf-8"?>
<a:theme xmlns:a="http://schemas.openxmlformats.org/drawingml/2006/main" name="1_Office Theme">
  <a:themeElements>
    <a:clrScheme name="CMICV2">
      <a:dk1>
        <a:srgbClr val="000000"/>
      </a:dk1>
      <a:lt1>
        <a:srgbClr val="FFFFFF"/>
      </a:lt1>
      <a:dk2>
        <a:srgbClr val="00615A"/>
      </a:dk2>
      <a:lt2>
        <a:srgbClr val="52A088"/>
      </a:lt2>
      <a:accent1>
        <a:srgbClr val="8FD0AA"/>
      </a:accent1>
      <a:accent2>
        <a:srgbClr val="00C8BA"/>
      </a:accent2>
      <a:accent3>
        <a:srgbClr val="00BCD5"/>
      </a:accent3>
      <a:accent4>
        <a:srgbClr val="00B0F0"/>
      </a:accent4>
      <a:accent5>
        <a:srgbClr val="000000"/>
      </a:accent5>
      <a:accent6>
        <a:srgbClr val="FFFFFF"/>
      </a:accent6>
      <a:hlink>
        <a:srgbClr val="00615A"/>
      </a:hlink>
      <a:folHlink>
        <a:srgbClr val="52A0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S3_Lesson01.potx" id="{1A49A35B-580D-4B31-BEF0-C324FB66729D}" vid="{B9222266-AE19-4FBC-BB01-FCD04DB6C6D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KS3_Lesson01</Template>
  <TotalTime>890</TotalTime>
  <Words>801</Words>
  <Application>Microsoft Office PowerPoint</Application>
  <PresentationFormat>On-screen Show (16:9)</PresentationFormat>
  <Paragraphs>182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Wingdings</vt:lpstr>
      <vt:lpstr>Office Theme</vt:lpstr>
      <vt:lpstr>1_Office Theme</vt:lpstr>
      <vt:lpstr>KS3 Lesson 1 Minerals in everyday life</vt:lpstr>
      <vt:lpstr>Introduction</vt:lpstr>
      <vt:lpstr>PowerPoint Presentation</vt:lpstr>
      <vt:lpstr>PowerPoint Presentation</vt:lpstr>
      <vt:lpstr>Activity 1: minerals in everyday life</vt:lpstr>
      <vt:lpstr>PowerPoint Presentation</vt:lpstr>
      <vt:lpstr>PowerPoint Presentation</vt:lpstr>
      <vt:lpstr>PowerPoint Presentation</vt:lpstr>
      <vt:lpstr>PowerPoint Presentation</vt:lpstr>
      <vt:lpstr>Activity 2 Part 1: UK Critical Minerals Strategy</vt:lpstr>
      <vt:lpstr>PowerPoint Presentation</vt:lpstr>
      <vt:lpstr>PowerPoint Presentation</vt:lpstr>
      <vt:lpstr>Activity 2 Part 2: critical mineral potential in the UK</vt:lpstr>
      <vt:lpstr>PowerPoint Presentation</vt:lpstr>
      <vt:lpstr>PowerPoint Presentation</vt:lpstr>
      <vt:lpstr>PowerPoint Presentation</vt:lpstr>
      <vt:lpstr>PowerPoint Presentation</vt:lpstr>
      <vt:lpstr>Activity 2 Part 3: formation of critical minerals</vt:lpstr>
      <vt:lpstr>PowerPoint Presentation</vt:lpstr>
      <vt:lpstr>Activity 3: critical minerals in electric vehicles</vt:lpstr>
      <vt:lpstr>PowerPoint Presentation</vt:lpstr>
      <vt:lpstr>End of Lesson 1  Homework/extension activity: minerals in everyday life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KS3 Lesson 1 Minerals in everyday life</dc:title>
  <dc:creator>Craig Woodward - BGS</dc:creator>
  <cp:lastModifiedBy>Craig Woodward - BGS</cp:lastModifiedBy>
  <cp:revision>112</cp:revision>
  <dcterms:created xsi:type="dcterms:W3CDTF">2023-06-02T07:49:05Z</dcterms:created>
  <dcterms:modified xsi:type="dcterms:W3CDTF">2023-06-14T09:43:34Z</dcterms:modified>
</cp:coreProperties>
</file>