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723" r:id="rId2"/>
  </p:sldMasterIdLst>
  <p:notesMasterIdLst>
    <p:notesMasterId r:id="rId18"/>
  </p:notesMasterIdLst>
  <p:handoutMasterIdLst>
    <p:handoutMasterId r:id="rId19"/>
  </p:handoutMasterIdLst>
  <p:sldIdLst>
    <p:sldId id="299" r:id="rId3"/>
    <p:sldId id="378" r:id="rId4"/>
    <p:sldId id="394" r:id="rId5"/>
    <p:sldId id="373" r:id="rId6"/>
    <p:sldId id="395" r:id="rId7"/>
    <p:sldId id="396" r:id="rId8"/>
    <p:sldId id="397" r:id="rId9"/>
    <p:sldId id="398" r:id="rId10"/>
    <p:sldId id="401" r:id="rId11"/>
    <p:sldId id="400" r:id="rId12"/>
    <p:sldId id="377" r:id="rId13"/>
    <p:sldId id="372" r:id="rId14"/>
    <p:sldId id="402" r:id="rId15"/>
    <p:sldId id="403" r:id="rId16"/>
    <p:sldId id="393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D5"/>
    <a:srgbClr val="00B0F0"/>
    <a:srgbClr val="000000"/>
    <a:srgbClr val="00C8BA"/>
    <a:srgbClr val="66CCFF"/>
    <a:srgbClr val="FF3300"/>
    <a:srgbClr val="3399FF"/>
    <a:srgbClr val="FF66FF"/>
    <a:srgbClr val="99CCFF"/>
    <a:srgbClr val="B2D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9371B-4015-41C4-A221-EC01A6F80B7B}">
  <a:tblStyle styleId="{6CA9371B-4015-41C4-A221-EC01A6F80B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3056" autoAdjust="0"/>
  </p:normalViewPr>
  <p:slideViewPr>
    <p:cSldViewPr snapToGrid="0">
      <p:cViewPr varScale="1">
        <p:scale>
          <a:sx n="181" d="100"/>
          <a:sy n="181" d="100"/>
        </p:scale>
        <p:origin x="106" y="1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2"/>
    </p:cViewPr>
  </p:sorterViewPr>
  <p:notesViewPr>
    <p:cSldViewPr snapToGrid="0">
      <p:cViewPr varScale="1">
        <p:scale>
          <a:sx n="54" d="100"/>
          <a:sy n="54" d="100"/>
        </p:scale>
        <p:origin x="2405" y="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5F502-43C3-4880-9F0C-818BFDFA47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9FD72-792A-4E6E-A0AF-FA81E1E76A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A0DD2-0D88-4655-B4CE-F01CB200F464}" type="datetimeFigureOut">
              <a:rPr lang="en-GB" smtClean="0"/>
              <a:t>15/06/2023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5C8C7-B3E3-4FD0-A6A7-B322FC537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1651C-6CBA-4DEB-96D6-8785ECAE59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E35B-0130-40D0-AAD2-4CD520DD5D8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881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accent2">
            <a:alpha val="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EB87CA-F2ED-415A-91B4-61AF5CED4D1C}"/>
              </a:ext>
            </a:extLst>
          </p:cNvPr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00"/>
            <a:ext cx="8424000" cy="360000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0" name="Google Shape;13;p1">
            <a:extLst>
              <a:ext uri="{FF2B5EF4-FFF2-40B4-BE49-F238E27FC236}">
                <a16:creationId xmlns:a16="http://schemas.microsoft.com/office/drawing/2014/main" id="{D079EB54-94FD-4AC5-A331-AAF7621F9A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092FB8-4374-4972-BE3A-BCD6F683D893}"/>
              </a:ext>
            </a:extLst>
          </p:cNvPr>
          <p:cNvSpPr>
            <a:spLocks noChangeAspect="1"/>
          </p:cNvSpPr>
          <p:nvPr userDrawn="1"/>
        </p:nvSpPr>
        <p:spPr>
          <a:xfrm>
            <a:off x="8730000" y="4734000"/>
            <a:ext cx="108000" cy="108000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1A5CED-B6DB-4BA4-A12C-D9B8446C23B8}"/>
              </a:ext>
            </a:extLst>
          </p:cNvPr>
          <p:cNvCxnSpPr>
            <a:cxnSpLocks/>
            <a:endCxn id="5" idx="6"/>
          </p:cNvCxnSpPr>
          <p:nvPr userDrawn="1"/>
        </p:nvCxnSpPr>
        <p:spPr>
          <a:xfrm flipH="1">
            <a:off x="8838000" y="4788000"/>
            <a:ext cx="306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93331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accent4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1">
            <a:extLst>
              <a:ext uri="{FF2B5EF4-FFF2-40B4-BE49-F238E27FC236}">
                <a16:creationId xmlns:a16="http://schemas.microsoft.com/office/drawing/2014/main" id="{E6F32C7D-A366-8142-A51F-24A9B70D18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6" name="Hexagon 155">
            <a:extLst>
              <a:ext uri="{FF2B5EF4-FFF2-40B4-BE49-F238E27FC236}">
                <a16:creationId xmlns:a16="http://schemas.microsoft.com/office/drawing/2014/main" id="{B5CC7B3B-E530-404E-882D-909F1D4302C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7" name="Hexagon 156">
            <a:extLst>
              <a:ext uri="{FF2B5EF4-FFF2-40B4-BE49-F238E27FC236}">
                <a16:creationId xmlns:a16="http://schemas.microsoft.com/office/drawing/2014/main" id="{BFA0C710-0031-46AD-9731-3B7BEC6E31C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8" name="Hexagon 157">
            <a:extLst>
              <a:ext uri="{FF2B5EF4-FFF2-40B4-BE49-F238E27FC236}">
                <a16:creationId xmlns:a16="http://schemas.microsoft.com/office/drawing/2014/main" id="{26D71B55-8FE4-495F-BE40-75FA1A132FC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9" name="Hexagon 158">
            <a:extLst>
              <a:ext uri="{FF2B5EF4-FFF2-40B4-BE49-F238E27FC236}">
                <a16:creationId xmlns:a16="http://schemas.microsoft.com/office/drawing/2014/main" id="{24CD7D62-6DC7-4923-94F7-A5EED03E856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0" name="Hexagon 159">
            <a:extLst>
              <a:ext uri="{FF2B5EF4-FFF2-40B4-BE49-F238E27FC236}">
                <a16:creationId xmlns:a16="http://schemas.microsoft.com/office/drawing/2014/main" id="{D11CFCFA-84FA-40B0-81BC-490545EE876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13000" y="27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1" name="Hexagon 160">
            <a:extLst>
              <a:ext uri="{FF2B5EF4-FFF2-40B4-BE49-F238E27FC236}">
                <a16:creationId xmlns:a16="http://schemas.microsoft.com/office/drawing/2014/main" id="{E66D1AE7-4AA7-4F74-9487-C46E0B670C8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45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2" name="Hexagon 161">
            <a:extLst>
              <a:ext uri="{FF2B5EF4-FFF2-40B4-BE49-F238E27FC236}">
                <a16:creationId xmlns:a16="http://schemas.microsoft.com/office/drawing/2014/main" id="{12697763-A3C8-4D8F-8894-3CC04BAB5A0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99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" name="Hexagon 162">
            <a:extLst>
              <a:ext uri="{FF2B5EF4-FFF2-40B4-BE49-F238E27FC236}">
                <a16:creationId xmlns:a16="http://schemas.microsoft.com/office/drawing/2014/main" id="{DBBC3C9A-D017-4190-8827-DFE802ACC72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4" name="Hexagon 163">
            <a:extLst>
              <a:ext uri="{FF2B5EF4-FFF2-40B4-BE49-F238E27FC236}">
                <a16:creationId xmlns:a16="http://schemas.microsoft.com/office/drawing/2014/main" id="{DFF1D9B2-FEDE-41AE-B657-19663921E27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07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5" name="Hexagon 164">
            <a:extLst>
              <a:ext uri="{FF2B5EF4-FFF2-40B4-BE49-F238E27FC236}">
                <a16:creationId xmlns:a16="http://schemas.microsoft.com/office/drawing/2014/main" id="{AB389CED-7630-482D-A8D4-4259BA1C477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270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Hexagon 174">
            <a:extLst>
              <a:ext uri="{FF2B5EF4-FFF2-40B4-BE49-F238E27FC236}">
                <a16:creationId xmlns:a16="http://schemas.microsoft.com/office/drawing/2014/main" id="{1C0CBABB-2252-4B79-AEA1-B7384D4AE3E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842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7" name="Hexagon 176">
            <a:extLst>
              <a:ext uri="{FF2B5EF4-FFF2-40B4-BE49-F238E27FC236}">
                <a16:creationId xmlns:a16="http://schemas.microsoft.com/office/drawing/2014/main" id="{3D78D7F1-969D-49A4-AE6B-45232E2DD73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4842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9" name="Hexagon 178">
            <a:extLst>
              <a:ext uri="{FF2B5EF4-FFF2-40B4-BE49-F238E27FC236}">
                <a16:creationId xmlns:a16="http://schemas.microsoft.com/office/drawing/2014/main" id="{7990B3E7-ADC0-4365-A84F-76A5270CFC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84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0" name="Hexagon 179">
            <a:extLst>
              <a:ext uri="{FF2B5EF4-FFF2-40B4-BE49-F238E27FC236}">
                <a16:creationId xmlns:a16="http://schemas.microsoft.com/office/drawing/2014/main" id="{F8F8B59F-E4AF-4E3A-BBF4-DA806982B76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18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1" name="Hexagon 180">
            <a:extLst>
              <a:ext uri="{FF2B5EF4-FFF2-40B4-BE49-F238E27FC236}">
                <a16:creationId xmlns:a16="http://schemas.microsoft.com/office/drawing/2014/main" id="{24139E03-BEC0-4C39-8A3A-C8720F9D6D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72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2" name="Hexagon 181">
            <a:extLst>
              <a:ext uri="{FF2B5EF4-FFF2-40B4-BE49-F238E27FC236}">
                <a16:creationId xmlns:a16="http://schemas.microsoft.com/office/drawing/2014/main" id="{774C3FD3-E166-4F59-8D79-525F343DB25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26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Hexagon 182">
            <a:extLst>
              <a:ext uri="{FF2B5EF4-FFF2-40B4-BE49-F238E27FC236}">
                <a16:creationId xmlns:a16="http://schemas.microsoft.com/office/drawing/2014/main" id="{3BCA688D-4CEF-4EBE-9938-6514327C4D3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4" name="Hexagon 183">
            <a:extLst>
              <a:ext uri="{FF2B5EF4-FFF2-40B4-BE49-F238E27FC236}">
                <a16:creationId xmlns:a16="http://schemas.microsoft.com/office/drawing/2014/main" id="{B6B571A7-8C62-4440-B4D4-35BC5345131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484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5" name="Hexagon 184">
            <a:extLst>
              <a:ext uri="{FF2B5EF4-FFF2-40B4-BE49-F238E27FC236}">
                <a16:creationId xmlns:a16="http://schemas.microsoft.com/office/drawing/2014/main" id="{416CF5D5-16F7-41E6-9781-0945628C8C4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484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5" name="Hexagon 214">
            <a:extLst>
              <a:ext uri="{FF2B5EF4-FFF2-40B4-BE49-F238E27FC236}">
                <a16:creationId xmlns:a16="http://schemas.microsoft.com/office/drawing/2014/main" id="{F28B8951-E9E5-46F3-8E51-7B758968260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941400"/>
            <a:ext cx="593999" cy="54000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7" name="Hexagon 216">
            <a:extLst>
              <a:ext uri="{FF2B5EF4-FFF2-40B4-BE49-F238E27FC236}">
                <a16:creationId xmlns:a16="http://schemas.microsoft.com/office/drawing/2014/main" id="{E1960B1A-FDBA-41D1-9ED2-5D46E410B4A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9414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8" name="Hexagon 217">
            <a:extLst>
              <a:ext uri="{FF2B5EF4-FFF2-40B4-BE49-F238E27FC236}">
                <a16:creationId xmlns:a16="http://schemas.microsoft.com/office/drawing/2014/main" id="{E0D5284B-E768-423F-A2B2-BFAA084A860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1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9" name="Hexagon 218">
            <a:extLst>
              <a:ext uri="{FF2B5EF4-FFF2-40B4-BE49-F238E27FC236}">
                <a16:creationId xmlns:a16="http://schemas.microsoft.com/office/drawing/2014/main" id="{6232F883-E91D-43C9-ABFB-3BD7929A6AB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45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0" name="Hexagon 219">
            <a:extLst>
              <a:ext uri="{FF2B5EF4-FFF2-40B4-BE49-F238E27FC236}">
                <a16:creationId xmlns:a16="http://schemas.microsoft.com/office/drawing/2014/main" id="{D5DC8D56-F7DA-4EAC-ADA7-66B1CB00E6A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99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1" name="Hexagon 220">
            <a:extLst>
              <a:ext uri="{FF2B5EF4-FFF2-40B4-BE49-F238E27FC236}">
                <a16:creationId xmlns:a16="http://schemas.microsoft.com/office/drawing/2014/main" id="{15DDDD75-9A06-4F9D-834C-4D79D9BC31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2" name="Hexagon 221">
            <a:extLst>
              <a:ext uri="{FF2B5EF4-FFF2-40B4-BE49-F238E27FC236}">
                <a16:creationId xmlns:a16="http://schemas.microsoft.com/office/drawing/2014/main" id="{0F4545C9-1975-42ED-AEFA-2A9AD85F00F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073000" y="9414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Hexagon 222">
            <a:extLst>
              <a:ext uri="{FF2B5EF4-FFF2-40B4-BE49-F238E27FC236}">
                <a16:creationId xmlns:a16="http://schemas.microsoft.com/office/drawing/2014/main" id="{B596F8CB-5362-499E-8F96-2D61E22AF81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9414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0" name="Hexagon 239">
            <a:extLst>
              <a:ext uri="{FF2B5EF4-FFF2-40B4-BE49-F238E27FC236}">
                <a16:creationId xmlns:a16="http://schemas.microsoft.com/office/drawing/2014/main" id="{F4A1A5EA-D929-4542-8794-A354AA2A4B7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1" name="Hexagon 240">
            <a:extLst>
              <a:ext uri="{FF2B5EF4-FFF2-40B4-BE49-F238E27FC236}">
                <a16:creationId xmlns:a16="http://schemas.microsoft.com/office/drawing/2014/main" id="{8A6BE6A6-61E9-43A0-A1B8-86A9759A06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2" name="Hexagon 241">
            <a:extLst>
              <a:ext uri="{FF2B5EF4-FFF2-40B4-BE49-F238E27FC236}">
                <a16:creationId xmlns:a16="http://schemas.microsoft.com/office/drawing/2014/main" id="{786B2861-5BAE-48D7-A3D3-74D055E7DB4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13986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3" name="Hexagon 242">
            <a:extLst>
              <a:ext uri="{FF2B5EF4-FFF2-40B4-BE49-F238E27FC236}">
                <a16:creationId xmlns:a16="http://schemas.microsoft.com/office/drawing/2014/main" id="{72A866EE-F70C-456A-96A7-FC08213E13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5" name="Hexagon 244">
            <a:extLst>
              <a:ext uri="{FF2B5EF4-FFF2-40B4-BE49-F238E27FC236}">
                <a16:creationId xmlns:a16="http://schemas.microsoft.com/office/drawing/2014/main" id="{21AA8438-C4A6-4C5E-A73D-9C385C39BCC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1855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9" name="Hexagon 258">
            <a:extLst>
              <a:ext uri="{FF2B5EF4-FFF2-40B4-BE49-F238E27FC236}">
                <a16:creationId xmlns:a16="http://schemas.microsoft.com/office/drawing/2014/main" id="{37B2B472-1404-4DE8-B122-A80996B393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18558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1" name="Hexagon 260">
            <a:extLst>
              <a:ext uri="{FF2B5EF4-FFF2-40B4-BE49-F238E27FC236}">
                <a16:creationId xmlns:a16="http://schemas.microsoft.com/office/drawing/2014/main" id="{18A01677-D240-4E77-97E4-3CF634534E0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1855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4" name="Hexagon 263">
            <a:extLst>
              <a:ext uri="{FF2B5EF4-FFF2-40B4-BE49-F238E27FC236}">
                <a16:creationId xmlns:a16="http://schemas.microsoft.com/office/drawing/2014/main" id="{C60F1079-8B51-42AD-BC41-F2460C1C24F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2313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5" name="Hexagon 264">
            <a:extLst>
              <a:ext uri="{FF2B5EF4-FFF2-40B4-BE49-F238E27FC236}">
                <a16:creationId xmlns:a16="http://schemas.microsoft.com/office/drawing/2014/main" id="{48E98FB1-9048-4EE9-89CD-49586644A70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23130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9" name="Hexagon 278">
            <a:extLst>
              <a:ext uri="{FF2B5EF4-FFF2-40B4-BE49-F238E27FC236}">
                <a16:creationId xmlns:a16="http://schemas.microsoft.com/office/drawing/2014/main" id="{7FA2F662-EE42-4D05-AF5E-5EA9AA6D748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2313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0" name="Hexagon 279">
            <a:extLst>
              <a:ext uri="{FF2B5EF4-FFF2-40B4-BE49-F238E27FC236}">
                <a16:creationId xmlns:a16="http://schemas.microsoft.com/office/drawing/2014/main" id="{E8E18DB7-D7F7-4CBF-AEB8-8A4834E157C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2313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1" name="Hexagon 280">
            <a:extLst>
              <a:ext uri="{FF2B5EF4-FFF2-40B4-BE49-F238E27FC236}">
                <a16:creationId xmlns:a16="http://schemas.microsoft.com/office/drawing/2014/main" id="{8C929F1F-C5D8-4B59-8DEC-3CB4ADA1F12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2313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3" name="Hexagon 282">
            <a:extLst>
              <a:ext uri="{FF2B5EF4-FFF2-40B4-BE49-F238E27FC236}">
                <a16:creationId xmlns:a16="http://schemas.microsoft.com/office/drawing/2014/main" id="{D0B76B90-8C74-4E78-A193-68EB7158E18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277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9" name="Hexagon 298">
            <a:extLst>
              <a:ext uri="{FF2B5EF4-FFF2-40B4-BE49-F238E27FC236}">
                <a16:creationId xmlns:a16="http://schemas.microsoft.com/office/drawing/2014/main" id="{72AD6B53-26B3-4799-A204-748711A3618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277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3" name="Hexagon 302">
            <a:extLst>
              <a:ext uri="{FF2B5EF4-FFF2-40B4-BE49-F238E27FC236}">
                <a16:creationId xmlns:a16="http://schemas.microsoft.com/office/drawing/2014/main" id="{1258C7E7-16A0-46B9-A10E-23D7D10F422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32274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8" name="Hexagon 317">
            <a:extLst>
              <a:ext uri="{FF2B5EF4-FFF2-40B4-BE49-F238E27FC236}">
                <a16:creationId xmlns:a16="http://schemas.microsoft.com/office/drawing/2014/main" id="{1E5D4444-6097-46AA-9007-7502783F866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3227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9" name="Hexagon 318">
            <a:extLst>
              <a:ext uri="{FF2B5EF4-FFF2-40B4-BE49-F238E27FC236}">
                <a16:creationId xmlns:a16="http://schemas.microsoft.com/office/drawing/2014/main" id="{D2CD5865-D91D-47AB-BE87-6EEBE9C0F9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3227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1" name="Hexagon 320">
            <a:extLst>
              <a:ext uri="{FF2B5EF4-FFF2-40B4-BE49-F238E27FC236}">
                <a16:creationId xmlns:a16="http://schemas.microsoft.com/office/drawing/2014/main" id="{01806306-6AAE-4804-AEF3-72A70A24436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3684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2" name="Hexagon 321">
            <a:extLst>
              <a:ext uri="{FF2B5EF4-FFF2-40B4-BE49-F238E27FC236}">
                <a16:creationId xmlns:a16="http://schemas.microsoft.com/office/drawing/2014/main" id="{27BF32AF-E66E-4D8C-994B-9F2B4245A1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3684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4" name="Hexagon 323">
            <a:extLst>
              <a:ext uri="{FF2B5EF4-FFF2-40B4-BE49-F238E27FC236}">
                <a16:creationId xmlns:a16="http://schemas.microsoft.com/office/drawing/2014/main" id="{BD42BCD0-2765-4F76-995D-60B4D5C1526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36846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0" name="Hexagon 339">
            <a:extLst>
              <a:ext uri="{FF2B5EF4-FFF2-40B4-BE49-F238E27FC236}">
                <a16:creationId xmlns:a16="http://schemas.microsoft.com/office/drawing/2014/main" id="{210EF964-4BEE-4022-892C-20D2F0706FB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41418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1" name="Hexagon 340">
            <a:extLst>
              <a:ext uri="{FF2B5EF4-FFF2-40B4-BE49-F238E27FC236}">
                <a16:creationId xmlns:a16="http://schemas.microsoft.com/office/drawing/2014/main" id="{32F68E90-7EF0-4E2D-A71C-BD06263F070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2" name="Hexagon 341">
            <a:extLst>
              <a:ext uri="{FF2B5EF4-FFF2-40B4-BE49-F238E27FC236}">
                <a16:creationId xmlns:a16="http://schemas.microsoft.com/office/drawing/2014/main" id="{B8433E25-C633-4F63-84DB-F63E2D5B9F7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3" name="Hexagon 342">
            <a:extLst>
              <a:ext uri="{FF2B5EF4-FFF2-40B4-BE49-F238E27FC236}">
                <a16:creationId xmlns:a16="http://schemas.microsoft.com/office/drawing/2014/main" id="{1AF2BA4F-7ECD-4CDB-B54A-210252D792F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5" name="Hexagon 344">
            <a:extLst>
              <a:ext uri="{FF2B5EF4-FFF2-40B4-BE49-F238E27FC236}">
                <a16:creationId xmlns:a16="http://schemas.microsoft.com/office/drawing/2014/main" id="{804B9793-DC7B-427F-B33A-E7C84563694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6" name="Hexagon 345">
            <a:extLst>
              <a:ext uri="{FF2B5EF4-FFF2-40B4-BE49-F238E27FC236}">
                <a16:creationId xmlns:a16="http://schemas.microsoft.com/office/drawing/2014/main" id="{BC0CFECB-3446-4F51-A31A-DB971E7CB3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7" name="Hexagon 346">
            <a:extLst>
              <a:ext uri="{FF2B5EF4-FFF2-40B4-BE49-F238E27FC236}">
                <a16:creationId xmlns:a16="http://schemas.microsoft.com/office/drawing/2014/main" id="{EACBD20F-2C6B-4DE1-88EF-D83D77EE1EF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0" name="Hexagon 349">
            <a:extLst>
              <a:ext uri="{FF2B5EF4-FFF2-40B4-BE49-F238E27FC236}">
                <a16:creationId xmlns:a16="http://schemas.microsoft.com/office/drawing/2014/main" id="{28694A3D-C7AD-40C7-8B24-B3197067740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1418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7" name="Hexagon 356">
            <a:extLst>
              <a:ext uri="{FF2B5EF4-FFF2-40B4-BE49-F238E27FC236}">
                <a16:creationId xmlns:a16="http://schemas.microsoft.com/office/drawing/2014/main" id="{6751DDC4-4BB1-4C21-ADC5-AB6DAD34A58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41418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9" name="Hexagon 358">
            <a:extLst>
              <a:ext uri="{FF2B5EF4-FFF2-40B4-BE49-F238E27FC236}">
                <a16:creationId xmlns:a16="http://schemas.microsoft.com/office/drawing/2014/main" id="{4EA05D14-8A76-487F-B82A-DAE0A7E9ED0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4599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0" name="Hexagon 359">
            <a:extLst>
              <a:ext uri="{FF2B5EF4-FFF2-40B4-BE49-F238E27FC236}">
                <a16:creationId xmlns:a16="http://schemas.microsoft.com/office/drawing/2014/main" id="{F22D3D2D-DF9F-4622-8F5F-E8857B904F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1" name="Hexagon 360">
            <a:extLst>
              <a:ext uri="{FF2B5EF4-FFF2-40B4-BE49-F238E27FC236}">
                <a16:creationId xmlns:a16="http://schemas.microsoft.com/office/drawing/2014/main" id="{BD5579C7-7263-4A8F-B343-4FB753489C6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5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2" name="Hexagon 361">
            <a:extLst>
              <a:ext uri="{FF2B5EF4-FFF2-40B4-BE49-F238E27FC236}">
                <a16:creationId xmlns:a16="http://schemas.microsoft.com/office/drawing/2014/main" id="{C77B0E6E-F6AA-40C1-A7A2-2F52271181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3" name="Hexagon 362">
            <a:extLst>
              <a:ext uri="{FF2B5EF4-FFF2-40B4-BE49-F238E27FC236}">
                <a16:creationId xmlns:a16="http://schemas.microsoft.com/office/drawing/2014/main" id="{001E9375-5F66-4369-8CDF-4AC9C1139C8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13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4" name="Hexagon 363">
            <a:extLst>
              <a:ext uri="{FF2B5EF4-FFF2-40B4-BE49-F238E27FC236}">
                <a16:creationId xmlns:a16="http://schemas.microsoft.com/office/drawing/2014/main" id="{B61D6456-AE7E-46EB-8FB8-D405B394328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67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5" name="Hexagon 364">
            <a:extLst>
              <a:ext uri="{FF2B5EF4-FFF2-40B4-BE49-F238E27FC236}">
                <a16:creationId xmlns:a16="http://schemas.microsoft.com/office/drawing/2014/main" id="{B64EFB8F-484C-4296-8A9A-15FB3773779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6" name="Hexagon 365">
            <a:extLst>
              <a:ext uri="{FF2B5EF4-FFF2-40B4-BE49-F238E27FC236}">
                <a16:creationId xmlns:a16="http://schemas.microsoft.com/office/drawing/2014/main" id="{7B35433F-EC47-4F9D-90AE-6EF72C77D0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7" name="Hexagon 366">
            <a:extLst>
              <a:ext uri="{FF2B5EF4-FFF2-40B4-BE49-F238E27FC236}">
                <a16:creationId xmlns:a16="http://schemas.microsoft.com/office/drawing/2014/main" id="{2C8B6528-5774-4D99-A30E-D8276173F75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8" name="Hexagon 367">
            <a:extLst>
              <a:ext uri="{FF2B5EF4-FFF2-40B4-BE49-F238E27FC236}">
                <a16:creationId xmlns:a16="http://schemas.microsoft.com/office/drawing/2014/main" id="{2517C6AE-1C8D-4A8A-9FFF-66E25506C23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9" name="Hexagon 368">
            <a:extLst>
              <a:ext uri="{FF2B5EF4-FFF2-40B4-BE49-F238E27FC236}">
                <a16:creationId xmlns:a16="http://schemas.microsoft.com/office/drawing/2014/main" id="{CAFDC572-E8E1-4BEF-AC4E-0B0D7A5CEB0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8" name="Hexagon 377">
            <a:extLst>
              <a:ext uri="{FF2B5EF4-FFF2-40B4-BE49-F238E27FC236}">
                <a16:creationId xmlns:a16="http://schemas.microsoft.com/office/drawing/2014/main" id="{40E25715-80B7-4BE8-90E0-4CA554B0D7C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9" name="Hexagon 378">
            <a:extLst>
              <a:ext uri="{FF2B5EF4-FFF2-40B4-BE49-F238E27FC236}">
                <a16:creationId xmlns:a16="http://schemas.microsoft.com/office/drawing/2014/main" id="{7359570A-F8F8-4209-A863-C74834572A9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0" name="Hexagon 379">
            <a:extLst>
              <a:ext uri="{FF2B5EF4-FFF2-40B4-BE49-F238E27FC236}">
                <a16:creationId xmlns:a16="http://schemas.microsoft.com/office/drawing/2014/main" id="{8E6B4C9E-229C-4F8D-A725-39F936390E6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1" name="Hexagon 380">
            <a:extLst>
              <a:ext uri="{FF2B5EF4-FFF2-40B4-BE49-F238E27FC236}">
                <a16:creationId xmlns:a16="http://schemas.microsoft.com/office/drawing/2014/main" id="{3665FE01-D6A6-4165-9BAB-D03825ADE5F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2" name="Hexagon 381">
            <a:extLst>
              <a:ext uri="{FF2B5EF4-FFF2-40B4-BE49-F238E27FC236}">
                <a16:creationId xmlns:a16="http://schemas.microsoft.com/office/drawing/2014/main" id="{015C9BEF-3192-4C81-B3B7-0060D25BB05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0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3" name="Hexagon 382">
            <a:extLst>
              <a:ext uri="{FF2B5EF4-FFF2-40B4-BE49-F238E27FC236}">
                <a16:creationId xmlns:a16="http://schemas.microsoft.com/office/drawing/2014/main" id="{7EFDCFF3-7E33-40FE-957E-84948C31D89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4" name="Hexagon 383">
            <a:extLst>
              <a:ext uri="{FF2B5EF4-FFF2-40B4-BE49-F238E27FC236}">
                <a16:creationId xmlns:a16="http://schemas.microsoft.com/office/drawing/2014/main" id="{BAED7928-2DDF-462F-B15D-0C9EF175BBB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5" name="Hexagon 384">
            <a:extLst>
              <a:ext uri="{FF2B5EF4-FFF2-40B4-BE49-F238E27FC236}">
                <a16:creationId xmlns:a16="http://schemas.microsoft.com/office/drawing/2014/main" id="{D21BD34E-1A9B-4289-8037-0CDA61A9F1E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6" name="Hexagon 385">
            <a:extLst>
              <a:ext uri="{FF2B5EF4-FFF2-40B4-BE49-F238E27FC236}">
                <a16:creationId xmlns:a16="http://schemas.microsoft.com/office/drawing/2014/main" id="{E81FD184-FF7B-460A-B229-4178C223908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7" name="Hexagon 386">
            <a:extLst>
              <a:ext uri="{FF2B5EF4-FFF2-40B4-BE49-F238E27FC236}">
                <a16:creationId xmlns:a16="http://schemas.microsoft.com/office/drawing/2014/main" id="{0EB4F50D-9ADC-451D-A5B0-70D9586F7B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8" name="Hexagon 387">
            <a:extLst>
              <a:ext uri="{FF2B5EF4-FFF2-40B4-BE49-F238E27FC236}">
                <a16:creationId xmlns:a16="http://schemas.microsoft.com/office/drawing/2014/main" id="{1AF6EDAA-0141-4C28-BA27-571EECD2177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5056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5" name="Hexagon 394">
            <a:extLst>
              <a:ext uri="{FF2B5EF4-FFF2-40B4-BE49-F238E27FC236}">
                <a16:creationId xmlns:a16="http://schemas.microsoft.com/office/drawing/2014/main" id="{D39B3706-F0ED-4868-A358-92898C0568A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3" name="Hexagon 402">
            <a:extLst>
              <a:ext uri="{FF2B5EF4-FFF2-40B4-BE49-F238E27FC236}">
                <a16:creationId xmlns:a16="http://schemas.microsoft.com/office/drawing/2014/main" id="{A38ADB76-AB56-4F73-99A8-4A8FE9B1B9A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-43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4" name="Hexagon 403">
            <a:extLst>
              <a:ext uri="{FF2B5EF4-FFF2-40B4-BE49-F238E27FC236}">
                <a16:creationId xmlns:a16="http://schemas.microsoft.com/office/drawing/2014/main" id="{AC013896-9DF1-4F23-9D28-BCA2F1B5001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5" name="Hexagon 404">
            <a:extLst>
              <a:ext uri="{FF2B5EF4-FFF2-40B4-BE49-F238E27FC236}">
                <a16:creationId xmlns:a16="http://schemas.microsoft.com/office/drawing/2014/main" id="{540DDF7E-E185-4AA9-807B-24576871153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6" name="Hexagon 405">
            <a:extLst>
              <a:ext uri="{FF2B5EF4-FFF2-40B4-BE49-F238E27FC236}">
                <a16:creationId xmlns:a16="http://schemas.microsoft.com/office/drawing/2014/main" id="{AECED11C-89D4-4B45-8B66-6F40C4A4348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7" name="Hexagon 406">
            <a:extLst>
              <a:ext uri="{FF2B5EF4-FFF2-40B4-BE49-F238E27FC236}">
                <a16:creationId xmlns:a16="http://schemas.microsoft.com/office/drawing/2014/main" id="{685F957D-5277-43B9-A33D-971286F8B1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8" name="Hexagon 407">
            <a:extLst>
              <a:ext uri="{FF2B5EF4-FFF2-40B4-BE49-F238E27FC236}">
                <a16:creationId xmlns:a16="http://schemas.microsoft.com/office/drawing/2014/main" id="{9A3B7107-3B63-4EC0-8B4B-C5F4D552F40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182999" y="-430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9" name="Hexagon 408">
            <a:extLst>
              <a:ext uri="{FF2B5EF4-FFF2-40B4-BE49-F238E27FC236}">
                <a16:creationId xmlns:a16="http://schemas.microsoft.com/office/drawing/2014/main" id="{33E8007A-BA30-44D4-A39F-940F8D17625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72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0" name="Hexagon 409">
            <a:extLst>
              <a:ext uri="{FF2B5EF4-FFF2-40B4-BE49-F238E27FC236}">
                <a16:creationId xmlns:a16="http://schemas.microsoft.com/office/drawing/2014/main" id="{A53575FD-C105-42FB-83F9-305DF078E24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26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1" name="Hexagon 410">
            <a:extLst>
              <a:ext uri="{FF2B5EF4-FFF2-40B4-BE49-F238E27FC236}">
                <a16:creationId xmlns:a16="http://schemas.microsoft.com/office/drawing/2014/main" id="{C44451AD-4122-4CAC-B60D-9AC6D87F695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2" name="Hexagon 411">
            <a:extLst>
              <a:ext uri="{FF2B5EF4-FFF2-40B4-BE49-F238E27FC236}">
                <a16:creationId xmlns:a16="http://schemas.microsoft.com/office/drawing/2014/main" id="{AB9B84C3-25C1-4FA6-9B2C-5001F5DD0B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3" name="Hexagon 412">
            <a:extLst>
              <a:ext uri="{FF2B5EF4-FFF2-40B4-BE49-F238E27FC236}">
                <a16:creationId xmlns:a16="http://schemas.microsoft.com/office/drawing/2014/main" id="{BE625006-8DB2-46D7-BE00-9D9B75716DD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D9DCC1B7-F262-4B7F-8369-31A095ADD584}"/>
              </a:ext>
            </a:extLst>
          </p:cNvPr>
          <p:cNvSpPr>
            <a:spLocks noChangeAspect="1"/>
          </p:cNvSpPr>
          <p:nvPr userDrawn="1"/>
        </p:nvSpPr>
        <p:spPr>
          <a:xfrm>
            <a:off x="8730000" y="4734000"/>
            <a:ext cx="108000" cy="108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105A9D3-614C-4337-9FE2-E28FD2AF245C}"/>
              </a:ext>
            </a:extLst>
          </p:cNvPr>
          <p:cNvCxnSpPr>
            <a:cxnSpLocks/>
            <a:endCxn id="105" idx="6"/>
          </p:cNvCxnSpPr>
          <p:nvPr userDrawn="1"/>
        </p:nvCxnSpPr>
        <p:spPr>
          <a:xfrm flipH="1">
            <a:off x="8838000" y="4788000"/>
            <a:ext cx="306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CABCFA55-1D16-415C-AC77-338B153AD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8" name="Google Shape;16;p2">
            <a:extLst>
              <a:ext uri="{FF2B5EF4-FFF2-40B4-BE49-F238E27FC236}">
                <a16:creationId xmlns:a16="http://schemas.microsoft.com/office/drawing/2014/main" id="{93F9C3BC-A247-4A38-926F-87793655DB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2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007080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accent3">
            <a:alpha val="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EB87CA-F2ED-415A-91B4-61AF5CED4D1C}"/>
              </a:ext>
            </a:extLst>
          </p:cNvPr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00"/>
            <a:ext cx="8424000" cy="360000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0" name="Google Shape;13;p1">
            <a:extLst>
              <a:ext uri="{FF2B5EF4-FFF2-40B4-BE49-F238E27FC236}">
                <a16:creationId xmlns:a16="http://schemas.microsoft.com/office/drawing/2014/main" id="{D079EB54-94FD-4AC5-A331-AAF7621F9A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15D5CD-1393-4F67-8038-25E73C064991}"/>
              </a:ext>
            </a:extLst>
          </p:cNvPr>
          <p:cNvSpPr>
            <a:spLocks noChangeAspect="1"/>
          </p:cNvSpPr>
          <p:nvPr userDrawn="1"/>
        </p:nvSpPr>
        <p:spPr>
          <a:xfrm>
            <a:off x="8730000" y="4734000"/>
            <a:ext cx="108000" cy="108000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7BEBC5-CADF-4524-AB07-4AA3EBC246F3}"/>
              </a:ext>
            </a:extLst>
          </p:cNvPr>
          <p:cNvCxnSpPr>
            <a:cxnSpLocks/>
            <a:endCxn id="5" idx="6"/>
          </p:cNvCxnSpPr>
          <p:nvPr userDrawn="1"/>
        </p:nvCxnSpPr>
        <p:spPr>
          <a:xfrm flipH="1">
            <a:off x="8838000" y="4788000"/>
            <a:ext cx="3060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81490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accent4">
            <a:alpha val="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EB87CA-F2ED-415A-91B4-61AF5CED4D1C}"/>
              </a:ext>
            </a:extLst>
          </p:cNvPr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00"/>
            <a:ext cx="8424000" cy="360000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0" name="Google Shape;13;p1">
            <a:extLst>
              <a:ext uri="{FF2B5EF4-FFF2-40B4-BE49-F238E27FC236}">
                <a16:creationId xmlns:a16="http://schemas.microsoft.com/office/drawing/2014/main" id="{D079EB54-94FD-4AC5-A331-AAF7621F9A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A871ED-5CD5-4FFA-AD1B-5A2243E23895}"/>
              </a:ext>
            </a:extLst>
          </p:cNvPr>
          <p:cNvSpPr>
            <a:spLocks noChangeAspect="1"/>
          </p:cNvSpPr>
          <p:nvPr userDrawn="1"/>
        </p:nvSpPr>
        <p:spPr>
          <a:xfrm>
            <a:off x="8730000" y="4734000"/>
            <a:ext cx="108000" cy="1080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27CAF4-5A6B-4571-918D-5955D27380FA}"/>
              </a:ext>
            </a:extLst>
          </p:cNvPr>
          <p:cNvCxnSpPr>
            <a:cxnSpLocks/>
            <a:endCxn id="5" idx="6"/>
          </p:cNvCxnSpPr>
          <p:nvPr userDrawn="1"/>
        </p:nvCxnSpPr>
        <p:spPr>
          <a:xfrm flipH="1">
            <a:off x="8838000" y="4788000"/>
            <a:ext cx="3060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27239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accent2">
            <a:alpha val="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EB87CA-F2ED-415A-91B4-61AF5CED4D1C}"/>
              </a:ext>
            </a:extLst>
          </p:cNvPr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00"/>
            <a:ext cx="8424000" cy="360000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EB7D4818-EDBF-406F-A136-6FC7561B912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36846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B5310409-E5A3-43E1-9C03-8D2CFF97680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36846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EA583286-2DD2-492C-8644-FD0E777351D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3684600"/>
            <a:ext cx="593999" cy="540000"/>
          </a:xfrm>
          <a:prstGeom prst="hexagon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C579258D-BDD7-4841-9F4A-463A6158CA5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3684600"/>
            <a:ext cx="593999" cy="540000"/>
          </a:xfrm>
          <a:prstGeom prst="hexagon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0BDE6808-9305-4BF0-A711-9E38AABC16E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41418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77B0BCA5-8A58-46E9-9383-5769E34315A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41418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4B322792-7DAE-4E3F-880B-408D9172FA3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41418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2C16FA18-F0A3-4CB7-86EE-4B9581F19F5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41418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F3C16317-534B-41E0-82BB-EC26BF842A4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41418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6ED08F79-50F7-403E-9659-95B7CA8FCD0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1418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153DC847-6122-41EC-ABA6-B500EEF8D84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41418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3C468B8F-A971-46D2-9875-8020AD7744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141800"/>
            <a:ext cx="593999" cy="540000"/>
          </a:xfrm>
          <a:prstGeom prst="hexagon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0E24FA87-4361-4C83-8365-17C6781AE4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41418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1EC46642-06FD-4D4B-9470-42887DE2B58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4599000"/>
            <a:ext cx="593999" cy="540000"/>
          </a:xfrm>
          <a:prstGeom prst="hexagon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5FA1E3DE-BADC-43AC-8543-CF919FF8EAA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45990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22F60412-0D16-486F-B9A7-9844E30B3BF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53000" y="45990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FD2FE7BF-8956-435E-ABDA-3D64558E2B4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45990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22BAD2DB-7C3D-478E-859A-B402DE3C4B9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133000" y="45990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00B42BE9-0069-4019-A4A1-7087AECD250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673000" y="45990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951631DF-FC1C-4B4F-8874-68437CD8AE4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45990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9725828B-A9A9-48BD-AB52-F48CDA341F1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45990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E6FF1513-26D2-466C-B17C-75A34C40B92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45990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ABECC785-270F-47D9-9071-672FFC07DC0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45990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65C8D988-7510-4E3F-A752-DA55BD625A3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45990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8F5983A3-0957-4D53-A163-DF766FE212D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5056200"/>
            <a:ext cx="593999" cy="540000"/>
          </a:xfrm>
          <a:prstGeom prst="hexagon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883BFC38-4438-49A3-8757-07EA1A8041F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5056200"/>
            <a:ext cx="593999" cy="540000"/>
          </a:xfrm>
          <a:prstGeom prst="hexagon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AA467E5A-7D73-499E-A421-B9C3BB6F7E0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5056200"/>
            <a:ext cx="593999" cy="540000"/>
          </a:xfrm>
          <a:prstGeom prst="hexagon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8858D6BC-CC80-478A-8E52-1D9A7C20F13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50562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DD02CF4A-BB30-4C64-9C6A-BF0D79A6144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02999" y="50562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1774556D-3214-4D8E-BF51-84BE4AD3B49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50562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E230A7BC-0C40-43CF-8DF1-7C85426F2B2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5056200"/>
            <a:ext cx="593999" cy="540000"/>
          </a:xfrm>
          <a:prstGeom prst="hexagon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4EA38100-D101-4742-ADD1-FE2D767AAE2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50562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3DA183F8-58F1-45DE-9875-353896D9682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50562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3D8A2B0C-2C49-4FFE-8803-E9183536C20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5056200"/>
            <a:ext cx="593999" cy="540000"/>
          </a:xfrm>
          <a:prstGeom prst="hexagon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78CBCD26-2FCC-4999-A1EA-2EF212EB0F5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5056200"/>
            <a:ext cx="593999" cy="540000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1851CF4C-D66C-455D-8D2B-0EE5A5C4D96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5056200"/>
            <a:ext cx="593999" cy="540000"/>
          </a:xfrm>
          <a:prstGeom prst="hexagon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Google Shape;13;p1">
            <a:extLst>
              <a:ext uri="{FF2B5EF4-FFF2-40B4-BE49-F238E27FC236}">
                <a16:creationId xmlns:a16="http://schemas.microsoft.com/office/drawing/2014/main" id="{D079EB54-94FD-4AC5-A331-AAF7621F9A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955F3BB-6A36-4899-ABE2-56FA9A87DA43}"/>
              </a:ext>
            </a:extLst>
          </p:cNvPr>
          <p:cNvSpPr>
            <a:spLocks noChangeAspect="1"/>
          </p:cNvSpPr>
          <p:nvPr userDrawn="1"/>
        </p:nvSpPr>
        <p:spPr>
          <a:xfrm>
            <a:off x="8730000" y="4734000"/>
            <a:ext cx="108000" cy="108000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7073563-9247-4013-B027-FD4D3C038B23}"/>
              </a:ext>
            </a:extLst>
          </p:cNvPr>
          <p:cNvCxnSpPr>
            <a:cxnSpLocks/>
            <a:endCxn id="47" idx="6"/>
          </p:cNvCxnSpPr>
          <p:nvPr userDrawn="1"/>
        </p:nvCxnSpPr>
        <p:spPr>
          <a:xfrm flipH="1">
            <a:off x="8838000" y="4788000"/>
            <a:ext cx="306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2871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accent3">
            <a:alpha val="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EB87CA-F2ED-415A-91B4-61AF5CED4D1C}"/>
              </a:ext>
            </a:extLst>
          </p:cNvPr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00"/>
            <a:ext cx="8424000" cy="360000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EB7D4818-EDBF-406F-A136-6FC7561B912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36846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B5310409-E5A3-43E1-9C03-8D2CFF97680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36846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EA583286-2DD2-492C-8644-FD0E777351D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3684600"/>
            <a:ext cx="593999" cy="540000"/>
          </a:xfrm>
          <a:prstGeom prst="hexagon">
            <a:avLst/>
          </a:prstGeom>
          <a:solidFill>
            <a:srgbClr val="00BCD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C579258D-BDD7-4841-9F4A-463A6158CA5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3684600"/>
            <a:ext cx="593999" cy="540000"/>
          </a:xfrm>
          <a:prstGeom prst="hexagon">
            <a:avLst/>
          </a:prstGeom>
          <a:solidFill>
            <a:srgbClr val="00BCD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0BDE6808-9305-4BF0-A711-9E38AABC16E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41418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77B0BCA5-8A58-46E9-9383-5769E34315A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41418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4B322792-7DAE-4E3F-880B-408D9172FA3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41418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2C16FA18-F0A3-4CB7-86EE-4B9581F19F5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41418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F3C16317-534B-41E0-82BB-EC26BF842A4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41418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6ED08F79-50F7-403E-9659-95B7CA8FCD0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1418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153DC847-6122-41EC-ABA6-B500EEF8D84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41418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3C468B8F-A971-46D2-9875-8020AD7744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141800"/>
            <a:ext cx="593999" cy="540000"/>
          </a:xfrm>
          <a:prstGeom prst="hexagon">
            <a:avLst/>
          </a:prstGeom>
          <a:solidFill>
            <a:srgbClr val="00BCD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0E24FA87-4361-4C83-8365-17C6781AE4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41418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1EC46642-06FD-4D4B-9470-42887DE2B58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4599000"/>
            <a:ext cx="593999" cy="540000"/>
          </a:xfrm>
          <a:prstGeom prst="hexagon">
            <a:avLst/>
          </a:prstGeom>
          <a:solidFill>
            <a:srgbClr val="00BCD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5FA1E3DE-BADC-43AC-8543-CF919FF8EAA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45990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22F60412-0D16-486F-B9A7-9844E30B3BF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53000" y="45990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FD2FE7BF-8956-435E-ABDA-3D64558E2B4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45990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22BAD2DB-7C3D-478E-859A-B402DE3C4B9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133000" y="45990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00B42BE9-0069-4019-A4A1-7087AECD250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673000" y="45990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951631DF-FC1C-4B4F-8874-68437CD8AE4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45990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9725828B-A9A9-48BD-AB52-F48CDA341F1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45990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E6FF1513-26D2-466C-B17C-75A34C40B92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45990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ABECC785-270F-47D9-9071-672FFC07DC0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45990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65C8D988-7510-4E3F-A752-DA55BD625A3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45990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8F5983A3-0957-4D53-A163-DF766FE212D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5056200"/>
            <a:ext cx="593999" cy="540000"/>
          </a:xfrm>
          <a:prstGeom prst="hexagon">
            <a:avLst/>
          </a:prstGeom>
          <a:solidFill>
            <a:srgbClr val="00BCD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883BFC38-4438-49A3-8757-07EA1A8041F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5056200"/>
            <a:ext cx="593999" cy="540000"/>
          </a:xfrm>
          <a:prstGeom prst="hexagon">
            <a:avLst/>
          </a:prstGeom>
          <a:solidFill>
            <a:srgbClr val="00BCD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AA467E5A-7D73-499E-A421-B9C3BB6F7E0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5056200"/>
            <a:ext cx="593999" cy="540000"/>
          </a:xfrm>
          <a:prstGeom prst="hexagon">
            <a:avLst/>
          </a:prstGeom>
          <a:solidFill>
            <a:srgbClr val="00BCD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8858D6BC-CC80-478A-8E52-1D9A7C20F13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50562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DD02CF4A-BB30-4C64-9C6A-BF0D79A6144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02999" y="50562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1774556D-3214-4D8E-BF51-84BE4AD3B49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50562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E230A7BC-0C40-43CF-8DF1-7C85426F2B2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5056200"/>
            <a:ext cx="593999" cy="540000"/>
          </a:xfrm>
          <a:prstGeom prst="hexagon">
            <a:avLst/>
          </a:prstGeom>
          <a:solidFill>
            <a:srgbClr val="00BCD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4EA38100-D101-4742-ADD1-FE2D767AAE2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50562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3DA183F8-58F1-45DE-9875-353896D9682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50562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3D8A2B0C-2C49-4FFE-8803-E9183536C20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5056200"/>
            <a:ext cx="593999" cy="540000"/>
          </a:xfrm>
          <a:prstGeom prst="hexagon">
            <a:avLst/>
          </a:prstGeom>
          <a:solidFill>
            <a:srgbClr val="00BC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78CBCD26-2FCC-4999-A1EA-2EF212EB0F5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5056200"/>
            <a:ext cx="593999" cy="540000"/>
          </a:xfrm>
          <a:prstGeom prst="hexagon">
            <a:avLst/>
          </a:prstGeom>
          <a:solidFill>
            <a:srgbClr val="00BC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1851CF4C-D66C-455D-8D2B-0EE5A5C4D96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5056200"/>
            <a:ext cx="593999" cy="540000"/>
          </a:xfrm>
          <a:prstGeom prst="hexagon">
            <a:avLst/>
          </a:prstGeom>
          <a:solidFill>
            <a:srgbClr val="00BC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Google Shape;13;p1">
            <a:extLst>
              <a:ext uri="{FF2B5EF4-FFF2-40B4-BE49-F238E27FC236}">
                <a16:creationId xmlns:a16="http://schemas.microsoft.com/office/drawing/2014/main" id="{D079EB54-94FD-4AC5-A331-AAF7621F9A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6603A4-1C90-47D9-9FC4-D71071CE7C9C}"/>
              </a:ext>
            </a:extLst>
          </p:cNvPr>
          <p:cNvSpPr>
            <a:spLocks noChangeAspect="1"/>
          </p:cNvSpPr>
          <p:nvPr userDrawn="1"/>
        </p:nvSpPr>
        <p:spPr>
          <a:xfrm>
            <a:off x="8730000" y="4734000"/>
            <a:ext cx="108000" cy="108000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1846D44-67A5-4083-94CF-86C9D25D553E}"/>
              </a:ext>
            </a:extLst>
          </p:cNvPr>
          <p:cNvCxnSpPr>
            <a:cxnSpLocks/>
            <a:endCxn id="47" idx="6"/>
          </p:cNvCxnSpPr>
          <p:nvPr userDrawn="1"/>
        </p:nvCxnSpPr>
        <p:spPr>
          <a:xfrm flipH="1">
            <a:off x="8838000" y="4788000"/>
            <a:ext cx="3060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67568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accent4">
            <a:alpha val="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EB87CA-F2ED-415A-91B4-61AF5CED4D1C}"/>
              </a:ext>
            </a:extLst>
          </p:cNvPr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00"/>
            <a:ext cx="8424000" cy="360000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EB7D4818-EDBF-406F-A136-6FC7561B912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36846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B5310409-E5A3-43E1-9C03-8D2CFF97680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36846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EA583286-2DD2-492C-8644-FD0E777351D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3684600"/>
            <a:ext cx="593999" cy="540000"/>
          </a:xfrm>
          <a:prstGeom prst="hexagon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C579258D-BDD7-4841-9F4A-463A6158CA5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3684600"/>
            <a:ext cx="593999" cy="540000"/>
          </a:xfrm>
          <a:prstGeom prst="hexagon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0BDE6808-9305-4BF0-A711-9E38AABC16E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41418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77B0BCA5-8A58-46E9-9383-5769E34315A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41418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4B322792-7DAE-4E3F-880B-408D9172FA3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41418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2C16FA18-F0A3-4CB7-86EE-4B9581F19F5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41418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F3C16317-534B-41E0-82BB-EC26BF842A4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41418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6ED08F79-50F7-403E-9659-95B7CA8FCD0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1418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153DC847-6122-41EC-ABA6-B500EEF8D84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41418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3C468B8F-A971-46D2-9875-8020AD7744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141800"/>
            <a:ext cx="593999" cy="540000"/>
          </a:xfrm>
          <a:prstGeom prst="hexagon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0E24FA87-4361-4C83-8365-17C6781AE4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41418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1EC46642-06FD-4D4B-9470-42887DE2B58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4599000"/>
            <a:ext cx="593999" cy="540000"/>
          </a:xfrm>
          <a:prstGeom prst="hexagon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5FA1E3DE-BADC-43AC-8543-CF919FF8EAA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45990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22F60412-0D16-486F-B9A7-9844E30B3BF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53000" y="45990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FD2FE7BF-8956-435E-ABDA-3D64558E2B4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45990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22BAD2DB-7C3D-478E-859A-B402DE3C4B9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133000" y="45990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00B42BE9-0069-4019-A4A1-7087AECD250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673000" y="45990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951631DF-FC1C-4B4F-8874-68437CD8AE4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45990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9725828B-A9A9-48BD-AB52-F48CDA341F1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45990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E6FF1513-26D2-466C-B17C-75A34C40B92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45990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ABECC785-270F-47D9-9071-672FFC07DC0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45990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65C8D988-7510-4E3F-A752-DA55BD625A3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45990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8F5983A3-0957-4D53-A163-DF766FE212D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5056200"/>
            <a:ext cx="593999" cy="540000"/>
          </a:xfrm>
          <a:prstGeom prst="hexagon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883BFC38-4438-49A3-8757-07EA1A8041F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5056200"/>
            <a:ext cx="593999" cy="540000"/>
          </a:xfrm>
          <a:prstGeom prst="hexagon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AA467E5A-7D73-499E-A421-B9C3BB6F7E0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5056200"/>
            <a:ext cx="593999" cy="540000"/>
          </a:xfrm>
          <a:prstGeom prst="hexagon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8858D6BC-CC80-478A-8E52-1D9A7C20F13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50562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DD02CF4A-BB30-4C64-9C6A-BF0D79A6144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02999" y="50562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1774556D-3214-4D8E-BF51-84BE4AD3B49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50562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E230A7BC-0C40-43CF-8DF1-7C85426F2B2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5056201"/>
            <a:ext cx="593999" cy="540000"/>
          </a:xfrm>
          <a:prstGeom prst="hexagon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4EA38100-D101-4742-ADD1-FE2D767AAE2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50562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3DA183F8-58F1-45DE-9875-353896D9682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50562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3D8A2B0C-2C49-4FFE-8803-E9183536C20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5056200"/>
            <a:ext cx="593999" cy="540000"/>
          </a:xfrm>
          <a:prstGeom prst="hexagon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78CBCD26-2FCC-4999-A1EA-2EF212EB0F5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5056200"/>
            <a:ext cx="593999" cy="54000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1851CF4C-D66C-455D-8D2B-0EE5A5C4D96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5056200"/>
            <a:ext cx="593999" cy="540000"/>
          </a:xfrm>
          <a:prstGeom prst="hexagon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Google Shape;13;p1">
            <a:extLst>
              <a:ext uri="{FF2B5EF4-FFF2-40B4-BE49-F238E27FC236}">
                <a16:creationId xmlns:a16="http://schemas.microsoft.com/office/drawing/2014/main" id="{D079EB54-94FD-4AC5-A331-AAF7621F9A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A449EA5-7983-4FA0-BBAB-55E956781000}"/>
              </a:ext>
            </a:extLst>
          </p:cNvPr>
          <p:cNvSpPr>
            <a:spLocks noChangeAspect="1"/>
          </p:cNvSpPr>
          <p:nvPr userDrawn="1"/>
        </p:nvSpPr>
        <p:spPr>
          <a:xfrm>
            <a:off x="8730000" y="4734000"/>
            <a:ext cx="108000" cy="1080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D3326AC-6B1C-4E4C-B13D-84AE96E02BA2}"/>
              </a:ext>
            </a:extLst>
          </p:cNvPr>
          <p:cNvCxnSpPr>
            <a:cxnSpLocks/>
            <a:endCxn id="47" idx="6"/>
          </p:cNvCxnSpPr>
          <p:nvPr userDrawn="1"/>
        </p:nvCxnSpPr>
        <p:spPr>
          <a:xfrm flipH="1">
            <a:off x="8838000" y="4788000"/>
            <a:ext cx="3060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28997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Hexagon 155">
            <a:extLst>
              <a:ext uri="{FF2B5EF4-FFF2-40B4-BE49-F238E27FC236}">
                <a16:creationId xmlns:a16="http://schemas.microsoft.com/office/drawing/2014/main" id="{B5CC7B3B-E530-404E-882D-909F1D4302C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7" name="Hexagon 156">
            <a:extLst>
              <a:ext uri="{FF2B5EF4-FFF2-40B4-BE49-F238E27FC236}">
                <a16:creationId xmlns:a16="http://schemas.microsoft.com/office/drawing/2014/main" id="{BFA0C710-0031-46AD-9731-3B7BEC6E31C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8" name="Hexagon 157">
            <a:extLst>
              <a:ext uri="{FF2B5EF4-FFF2-40B4-BE49-F238E27FC236}">
                <a16:creationId xmlns:a16="http://schemas.microsoft.com/office/drawing/2014/main" id="{26D71B55-8FE4-495F-BE40-75FA1A132FC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9" name="Hexagon 158">
            <a:extLst>
              <a:ext uri="{FF2B5EF4-FFF2-40B4-BE49-F238E27FC236}">
                <a16:creationId xmlns:a16="http://schemas.microsoft.com/office/drawing/2014/main" id="{24CD7D62-6DC7-4923-94F7-A5EED03E856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0" name="Hexagon 159">
            <a:extLst>
              <a:ext uri="{FF2B5EF4-FFF2-40B4-BE49-F238E27FC236}">
                <a16:creationId xmlns:a16="http://schemas.microsoft.com/office/drawing/2014/main" id="{D11CFCFA-84FA-40B0-81BC-490545EE876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13000" y="27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1" name="Hexagon 160">
            <a:extLst>
              <a:ext uri="{FF2B5EF4-FFF2-40B4-BE49-F238E27FC236}">
                <a16:creationId xmlns:a16="http://schemas.microsoft.com/office/drawing/2014/main" id="{E66D1AE7-4AA7-4F74-9487-C46E0B670C8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45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2" name="Hexagon 161">
            <a:extLst>
              <a:ext uri="{FF2B5EF4-FFF2-40B4-BE49-F238E27FC236}">
                <a16:creationId xmlns:a16="http://schemas.microsoft.com/office/drawing/2014/main" id="{12697763-A3C8-4D8F-8894-3CC04BAB5A0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99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" name="Hexagon 162">
            <a:extLst>
              <a:ext uri="{FF2B5EF4-FFF2-40B4-BE49-F238E27FC236}">
                <a16:creationId xmlns:a16="http://schemas.microsoft.com/office/drawing/2014/main" id="{DBBC3C9A-D017-4190-8827-DFE802ACC72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4" name="Hexagon 163">
            <a:extLst>
              <a:ext uri="{FF2B5EF4-FFF2-40B4-BE49-F238E27FC236}">
                <a16:creationId xmlns:a16="http://schemas.microsoft.com/office/drawing/2014/main" id="{DFF1D9B2-FEDE-41AE-B657-19663921E27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07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5" name="Hexagon 164">
            <a:extLst>
              <a:ext uri="{FF2B5EF4-FFF2-40B4-BE49-F238E27FC236}">
                <a16:creationId xmlns:a16="http://schemas.microsoft.com/office/drawing/2014/main" id="{AB389CED-7630-482D-A8D4-4259BA1C477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270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Hexagon 174">
            <a:extLst>
              <a:ext uri="{FF2B5EF4-FFF2-40B4-BE49-F238E27FC236}">
                <a16:creationId xmlns:a16="http://schemas.microsoft.com/office/drawing/2014/main" id="{1C0CBABB-2252-4B79-AEA1-B7384D4AE3E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842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7" name="Hexagon 176">
            <a:extLst>
              <a:ext uri="{FF2B5EF4-FFF2-40B4-BE49-F238E27FC236}">
                <a16:creationId xmlns:a16="http://schemas.microsoft.com/office/drawing/2014/main" id="{3D78D7F1-969D-49A4-AE6B-45232E2DD73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4842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9" name="Hexagon 178">
            <a:extLst>
              <a:ext uri="{FF2B5EF4-FFF2-40B4-BE49-F238E27FC236}">
                <a16:creationId xmlns:a16="http://schemas.microsoft.com/office/drawing/2014/main" id="{7990B3E7-ADC0-4365-A84F-76A5270CFC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84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0" name="Hexagon 179">
            <a:extLst>
              <a:ext uri="{FF2B5EF4-FFF2-40B4-BE49-F238E27FC236}">
                <a16:creationId xmlns:a16="http://schemas.microsoft.com/office/drawing/2014/main" id="{F8F8B59F-E4AF-4E3A-BBF4-DA806982B76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18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1" name="Hexagon 180">
            <a:extLst>
              <a:ext uri="{FF2B5EF4-FFF2-40B4-BE49-F238E27FC236}">
                <a16:creationId xmlns:a16="http://schemas.microsoft.com/office/drawing/2014/main" id="{24139E03-BEC0-4C39-8A3A-C8720F9D6D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72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2" name="Hexagon 181">
            <a:extLst>
              <a:ext uri="{FF2B5EF4-FFF2-40B4-BE49-F238E27FC236}">
                <a16:creationId xmlns:a16="http://schemas.microsoft.com/office/drawing/2014/main" id="{774C3FD3-E166-4F59-8D79-525F343DB25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26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Hexagon 182">
            <a:extLst>
              <a:ext uri="{FF2B5EF4-FFF2-40B4-BE49-F238E27FC236}">
                <a16:creationId xmlns:a16="http://schemas.microsoft.com/office/drawing/2014/main" id="{3BCA688D-4CEF-4EBE-9938-6514327C4D3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4" name="Hexagon 183">
            <a:extLst>
              <a:ext uri="{FF2B5EF4-FFF2-40B4-BE49-F238E27FC236}">
                <a16:creationId xmlns:a16="http://schemas.microsoft.com/office/drawing/2014/main" id="{B6B571A7-8C62-4440-B4D4-35BC5345131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484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5" name="Hexagon 184">
            <a:extLst>
              <a:ext uri="{FF2B5EF4-FFF2-40B4-BE49-F238E27FC236}">
                <a16:creationId xmlns:a16="http://schemas.microsoft.com/office/drawing/2014/main" id="{416CF5D5-16F7-41E6-9781-0945628C8C4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484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5" name="Hexagon 214">
            <a:extLst>
              <a:ext uri="{FF2B5EF4-FFF2-40B4-BE49-F238E27FC236}">
                <a16:creationId xmlns:a16="http://schemas.microsoft.com/office/drawing/2014/main" id="{F28B8951-E9E5-46F3-8E51-7B758968260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941400"/>
            <a:ext cx="593999" cy="54000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7" name="Hexagon 216">
            <a:extLst>
              <a:ext uri="{FF2B5EF4-FFF2-40B4-BE49-F238E27FC236}">
                <a16:creationId xmlns:a16="http://schemas.microsoft.com/office/drawing/2014/main" id="{E1960B1A-FDBA-41D1-9ED2-5D46E410B4A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9414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8" name="Hexagon 217">
            <a:extLst>
              <a:ext uri="{FF2B5EF4-FFF2-40B4-BE49-F238E27FC236}">
                <a16:creationId xmlns:a16="http://schemas.microsoft.com/office/drawing/2014/main" id="{E0D5284B-E768-423F-A2B2-BFAA084A860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1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9" name="Hexagon 218">
            <a:extLst>
              <a:ext uri="{FF2B5EF4-FFF2-40B4-BE49-F238E27FC236}">
                <a16:creationId xmlns:a16="http://schemas.microsoft.com/office/drawing/2014/main" id="{6232F883-E91D-43C9-ABFB-3BD7929A6AB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45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0" name="Hexagon 219">
            <a:extLst>
              <a:ext uri="{FF2B5EF4-FFF2-40B4-BE49-F238E27FC236}">
                <a16:creationId xmlns:a16="http://schemas.microsoft.com/office/drawing/2014/main" id="{D5DC8D56-F7DA-4EAC-ADA7-66B1CB00E6A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99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1" name="Hexagon 220">
            <a:extLst>
              <a:ext uri="{FF2B5EF4-FFF2-40B4-BE49-F238E27FC236}">
                <a16:creationId xmlns:a16="http://schemas.microsoft.com/office/drawing/2014/main" id="{15DDDD75-9A06-4F9D-834C-4D79D9BC31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2" name="Hexagon 221">
            <a:extLst>
              <a:ext uri="{FF2B5EF4-FFF2-40B4-BE49-F238E27FC236}">
                <a16:creationId xmlns:a16="http://schemas.microsoft.com/office/drawing/2014/main" id="{0F4545C9-1975-42ED-AEFA-2A9AD85F00F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073000" y="9414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Hexagon 222">
            <a:extLst>
              <a:ext uri="{FF2B5EF4-FFF2-40B4-BE49-F238E27FC236}">
                <a16:creationId xmlns:a16="http://schemas.microsoft.com/office/drawing/2014/main" id="{B596F8CB-5362-499E-8F96-2D61E22AF81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9414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0" name="Hexagon 239">
            <a:extLst>
              <a:ext uri="{FF2B5EF4-FFF2-40B4-BE49-F238E27FC236}">
                <a16:creationId xmlns:a16="http://schemas.microsoft.com/office/drawing/2014/main" id="{F4A1A5EA-D929-4542-8794-A354AA2A4B7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1" name="Hexagon 240">
            <a:extLst>
              <a:ext uri="{FF2B5EF4-FFF2-40B4-BE49-F238E27FC236}">
                <a16:creationId xmlns:a16="http://schemas.microsoft.com/office/drawing/2014/main" id="{8A6BE6A6-61E9-43A0-A1B8-86A9759A06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2" name="Hexagon 241">
            <a:extLst>
              <a:ext uri="{FF2B5EF4-FFF2-40B4-BE49-F238E27FC236}">
                <a16:creationId xmlns:a16="http://schemas.microsoft.com/office/drawing/2014/main" id="{786B2861-5BAE-48D7-A3D3-74D055E7DB4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13986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3" name="Hexagon 242">
            <a:extLst>
              <a:ext uri="{FF2B5EF4-FFF2-40B4-BE49-F238E27FC236}">
                <a16:creationId xmlns:a16="http://schemas.microsoft.com/office/drawing/2014/main" id="{72A866EE-F70C-456A-96A7-FC08213E13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5" name="Hexagon 244">
            <a:extLst>
              <a:ext uri="{FF2B5EF4-FFF2-40B4-BE49-F238E27FC236}">
                <a16:creationId xmlns:a16="http://schemas.microsoft.com/office/drawing/2014/main" id="{21AA8438-C4A6-4C5E-A73D-9C385C39BCC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1855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9" name="Hexagon 258">
            <a:extLst>
              <a:ext uri="{FF2B5EF4-FFF2-40B4-BE49-F238E27FC236}">
                <a16:creationId xmlns:a16="http://schemas.microsoft.com/office/drawing/2014/main" id="{37B2B472-1404-4DE8-B122-A80996B393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18558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1" name="Hexagon 260">
            <a:extLst>
              <a:ext uri="{FF2B5EF4-FFF2-40B4-BE49-F238E27FC236}">
                <a16:creationId xmlns:a16="http://schemas.microsoft.com/office/drawing/2014/main" id="{18A01677-D240-4E77-97E4-3CF634534E0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1855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4" name="Hexagon 263">
            <a:extLst>
              <a:ext uri="{FF2B5EF4-FFF2-40B4-BE49-F238E27FC236}">
                <a16:creationId xmlns:a16="http://schemas.microsoft.com/office/drawing/2014/main" id="{C60F1079-8B51-42AD-BC41-F2460C1C24F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2313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5" name="Hexagon 264">
            <a:extLst>
              <a:ext uri="{FF2B5EF4-FFF2-40B4-BE49-F238E27FC236}">
                <a16:creationId xmlns:a16="http://schemas.microsoft.com/office/drawing/2014/main" id="{48E98FB1-9048-4EE9-89CD-49586644A70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23130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9" name="Hexagon 278">
            <a:extLst>
              <a:ext uri="{FF2B5EF4-FFF2-40B4-BE49-F238E27FC236}">
                <a16:creationId xmlns:a16="http://schemas.microsoft.com/office/drawing/2014/main" id="{7FA2F662-EE42-4D05-AF5E-5EA9AA6D748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2313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0" name="Hexagon 279">
            <a:extLst>
              <a:ext uri="{FF2B5EF4-FFF2-40B4-BE49-F238E27FC236}">
                <a16:creationId xmlns:a16="http://schemas.microsoft.com/office/drawing/2014/main" id="{E8E18DB7-D7F7-4CBF-AEB8-8A4834E157C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2313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1" name="Hexagon 280">
            <a:extLst>
              <a:ext uri="{FF2B5EF4-FFF2-40B4-BE49-F238E27FC236}">
                <a16:creationId xmlns:a16="http://schemas.microsoft.com/office/drawing/2014/main" id="{8C929F1F-C5D8-4B59-8DEC-3CB4ADA1F12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2313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3" name="Hexagon 282">
            <a:extLst>
              <a:ext uri="{FF2B5EF4-FFF2-40B4-BE49-F238E27FC236}">
                <a16:creationId xmlns:a16="http://schemas.microsoft.com/office/drawing/2014/main" id="{D0B76B90-8C74-4E78-A193-68EB7158E18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277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9" name="Hexagon 298">
            <a:extLst>
              <a:ext uri="{FF2B5EF4-FFF2-40B4-BE49-F238E27FC236}">
                <a16:creationId xmlns:a16="http://schemas.microsoft.com/office/drawing/2014/main" id="{72AD6B53-26B3-4799-A204-748711A3618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277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3" name="Hexagon 302">
            <a:extLst>
              <a:ext uri="{FF2B5EF4-FFF2-40B4-BE49-F238E27FC236}">
                <a16:creationId xmlns:a16="http://schemas.microsoft.com/office/drawing/2014/main" id="{1258C7E7-16A0-46B9-A10E-23D7D10F422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32274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8" name="Hexagon 317">
            <a:extLst>
              <a:ext uri="{FF2B5EF4-FFF2-40B4-BE49-F238E27FC236}">
                <a16:creationId xmlns:a16="http://schemas.microsoft.com/office/drawing/2014/main" id="{1E5D4444-6097-46AA-9007-7502783F866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3227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9" name="Hexagon 318">
            <a:extLst>
              <a:ext uri="{FF2B5EF4-FFF2-40B4-BE49-F238E27FC236}">
                <a16:creationId xmlns:a16="http://schemas.microsoft.com/office/drawing/2014/main" id="{D2CD5865-D91D-47AB-BE87-6EEBE9C0F9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3227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1" name="Hexagon 320">
            <a:extLst>
              <a:ext uri="{FF2B5EF4-FFF2-40B4-BE49-F238E27FC236}">
                <a16:creationId xmlns:a16="http://schemas.microsoft.com/office/drawing/2014/main" id="{01806306-6AAE-4804-AEF3-72A70A24436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3684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2" name="Hexagon 321">
            <a:extLst>
              <a:ext uri="{FF2B5EF4-FFF2-40B4-BE49-F238E27FC236}">
                <a16:creationId xmlns:a16="http://schemas.microsoft.com/office/drawing/2014/main" id="{27BF32AF-E66E-4D8C-994B-9F2B4245A1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3684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4" name="Hexagon 323">
            <a:extLst>
              <a:ext uri="{FF2B5EF4-FFF2-40B4-BE49-F238E27FC236}">
                <a16:creationId xmlns:a16="http://schemas.microsoft.com/office/drawing/2014/main" id="{BD42BCD0-2765-4F76-995D-60B4D5C1526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36846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0" name="Hexagon 339">
            <a:extLst>
              <a:ext uri="{FF2B5EF4-FFF2-40B4-BE49-F238E27FC236}">
                <a16:creationId xmlns:a16="http://schemas.microsoft.com/office/drawing/2014/main" id="{210EF964-4BEE-4022-892C-20D2F0706FB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41418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1" name="Hexagon 340">
            <a:extLst>
              <a:ext uri="{FF2B5EF4-FFF2-40B4-BE49-F238E27FC236}">
                <a16:creationId xmlns:a16="http://schemas.microsoft.com/office/drawing/2014/main" id="{32F68E90-7EF0-4E2D-A71C-BD06263F070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2" name="Hexagon 341">
            <a:extLst>
              <a:ext uri="{FF2B5EF4-FFF2-40B4-BE49-F238E27FC236}">
                <a16:creationId xmlns:a16="http://schemas.microsoft.com/office/drawing/2014/main" id="{B8433E25-C633-4F63-84DB-F63E2D5B9F7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3" name="Hexagon 342">
            <a:extLst>
              <a:ext uri="{FF2B5EF4-FFF2-40B4-BE49-F238E27FC236}">
                <a16:creationId xmlns:a16="http://schemas.microsoft.com/office/drawing/2014/main" id="{1AF2BA4F-7ECD-4CDB-B54A-210252D792F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5" name="Hexagon 344">
            <a:extLst>
              <a:ext uri="{FF2B5EF4-FFF2-40B4-BE49-F238E27FC236}">
                <a16:creationId xmlns:a16="http://schemas.microsoft.com/office/drawing/2014/main" id="{804B9793-DC7B-427F-B33A-E7C84563694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6" name="Hexagon 345">
            <a:extLst>
              <a:ext uri="{FF2B5EF4-FFF2-40B4-BE49-F238E27FC236}">
                <a16:creationId xmlns:a16="http://schemas.microsoft.com/office/drawing/2014/main" id="{BC0CFECB-3446-4F51-A31A-DB971E7CB3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7" name="Hexagon 346">
            <a:extLst>
              <a:ext uri="{FF2B5EF4-FFF2-40B4-BE49-F238E27FC236}">
                <a16:creationId xmlns:a16="http://schemas.microsoft.com/office/drawing/2014/main" id="{EACBD20F-2C6B-4DE1-88EF-D83D77EE1EF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0" name="Hexagon 349">
            <a:extLst>
              <a:ext uri="{FF2B5EF4-FFF2-40B4-BE49-F238E27FC236}">
                <a16:creationId xmlns:a16="http://schemas.microsoft.com/office/drawing/2014/main" id="{28694A3D-C7AD-40C7-8B24-B3197067740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1418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7" name="Hexagon 356">
            <a:extLst>
              <a:ext uri="{FF2B5EF4-FFF2-40B4-BE49-F238E27FC236}">
                <a16:creationId xmlns:a16="http://schemas.microsoft.com/office/drawing/2014/main" id="{6751DDC4-4BB1-4C21-ADC5-AB6DAD34A58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41418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9" name="Hexagon 358">
            <a:extLst>
              <a:ext uri="{FF2B5EF4-FFF2-40B4-BE49-F238E27FC236}">
                <a16:creationId xmlns:a16="http://schemas.microsoft.com/office/drawing/2014/main" id="{4EA05D14-8A76-487F-B82A-DAE0A7E9ED0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4599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0" name="Hexagon 359">
            <a:extLst>
              <a:ext uri="{FF2B5EF4-FFF2-40B4-BE49-F238E27FC236}">
                <a16:creationId xmlns:a16="http://schemas.microsoft.com/office/drawing/2014/main" id="{F22D3D2D-DF9F-4622-8F5F-E8857B904F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1" name="Hexagon 360">
            <a:extLst>
              <a:ext uri="{FF2B5EF4-FFF2-40B4-BE49-F238E27FC236}">
                <a16:creationId xmlns:a16="http://schemas.microsoft.com/office/drawing/2014/main" id="{BD5579C7-7263-4A8F-B343-4FB753489C6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5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2" name="Hexagon 361">
            <a:extLst>
              <a:ext uri="{FF2B5EF4-FFF2-40B4-BE49-F238E27FC236}">
                <a16:creationId xmlns:a16="http://schemas.microsoft.com/office/drawing/2014/main" id="{C77B0E6E-F6AA-40C1-A7A2-2F52271181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3" name="Hexagon 362">
            <a:extLst>
              <a:ext uri="{FF2B5EF4-FFF2-40B4-BE49-F238E27FC236}">
                <a16:creationId xmlns:a16="http://schemas.microsoft.com/office/drawing/2014/main" id="{001E9375-5F66-4369-8CDF-4AC9C1139C8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13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4" name="Hexagon 363">
            <a:extLst>
              <a:ext uri="{FF2B5EF4-FFF2-40B4-BE49-F238E27FC236}">
                <a16:creationId xmlns:a16="http://schemas.microsoft.com/office/drawing/2014/main" id="{B61D6456-AE7E-46EB-8FB8-D405B394328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67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5" name="Hexagon 364">
            <a:extLst>
              <a:ext uri="{FF2B5EF4-FFF2-40B4-BE49-F238E27FC236}">
                <a16:creationId xmlns:a16="http://schemas.microsoft.com/office/drawing/2014/main" id="{B64EFB8F-484C-4296-8A9A-15FB3773779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6" name="Hexagon 365">
            <a:extLst>
              <a:ext uri="{FF2B5EF4-FFF2-40B4-BE49-F238E27FC236}">
                <a16:creationId xmlns:a16="http://schemas.microsoft.com/office/drawing/2014/main" id="{7B35433F-EC47-4F9D-90AE-6EF72C77D0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7" name="Hexagon 366">
            <a:extLst>
              <a:ext uri="{FF2B5EF4-FFF2-40B4-BE49-F238E27FC236}">
                <a16:creationId xmlns:a16="http://schemas.microsoft.com/office/drawing/2014/main" id="{2C8B6528-5774-4D99-A30E-D8276173F75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8" name="Hexagon 367">
            <a:extLst>
              <a:ext uri="{FF2B5EF4-FFF2-40B4-BE49-F238E27FC236}">
                <a16:creationId xmlns:a16="http://schemas.microsoft.com/office/drawing/2014/main" id="{2517C6AE-1C8D-4A8A-9FFF-66E25506C23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9" name="Hexagon 368">
            <a:extLst>
              <a:ext uri="{FF2B5EF4-FFF2-40B4-BE49-F238E27FC236}">
                <a16:creationId xmlns:a16="http://schemas.microsoft.com/office/drawing/2014/main" id="{CAFDC572-E8E1-4BEF-AC4E-0B0D7A5CEB0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8" name="Hexagon 377">
            <a:extLst>
              <a:ext uri="{FF2B5EF4-FFF2-40B4-BE49-F238E27FC236}">
                <a16:creationId xmlns:a16="http://schemas.microsoft.com/office/drawing/2014/main" id="{40E25715-80B7-4BE8-90E0-4CA554B0D7C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9" name="Hexagon 378">
            <a:extLst>
              <a:ext uri="{FF2B5EF4-FFF2-40B4-BE49-F238E27FC236}">
                <a16:creationId xmlns:a16="http://schemas.microsoft.com/office/drawing/2014/main" id="{7359570A-F8F8-4209-A863-C74834572A9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0" name="Hexagon 379">
            <a:extLst>
              <a:ext uri="{FF2B5EF4-FFF2-40B4-BE49-F238E27FC236}">
                <a16:creationId xmlns:a16="http://schemas.microsoft.com/office/drawing/2014/main" id="{8E6B4C9E-229C-4F8D-A725-39F936390E6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1" name="Hexagon 380">
            <a:extLst>
              <a:ext uri="{FF2B5EF4-FFF2-40B4-BE49-F238E27FC236}">
                <a16:creationId xmlns:a16="http://schemas.microsoft.com/office/drawing/2014/main" id="{3665FE01-D6A6-4165-9BAB-D03825ADE5F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2" name="Hexagon 381">
            <a:extLst>
              <a:ext uri="{FF2B5EF4-FFF2-40B4-BE49-F238E27FC236}">
                <a16:creationId xmlns:a16="http://schemas.microsoft.com/office/drawing/2014/main" id="{015C9BEF-3192-4C81-B3B7-0060D25BB05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0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3" name="Hexagon 382">
            <a:extLst>
              <a:ext uri="{FF2B5EF4-FFF2-40B4-BE49-F238E27FC236}">
                <a16:creationId xmlns:a16="http://schemas.microsoft.com/office/drawing/2014/main" id="{7EFDCFF3-7E33-40FE-957E-84948C31D89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4" name="Hexagon 383">
            <a:extLst>
              <a:ext uri="{FF2B5EF4-FFF2-40B4-BE49-F238E27FC236}">
                <a16:creationId xmlns:a16="http://schemas.microsoft.com/office/drawing/2014/main" id="{BAED7928-2DDF-462F-B15D-0C9EF175BBB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5" name="Hexagon 384">
            <a:extLst>
              <a:ext uri="{FF2B5EF4-FFF2-40B4-BE49-F238E27FC236}">
                <a16:creationId xmlns:a16="http://schemas.microsoft.com/office/drawing/2014/main" id="{D21BD34E-1A9B-4289-8037-0CDA61A9F1E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6" name="Hexagon 385">
            <a:extLst>
              <a:ext uri="{FF2B5EF4-FFF2-40B4-BE49-F238E27FC236}">
                <a16:creationId xmlns:a16="http://schemas.microsoft.com/office/drawing/2014/main" id="{E81FD184-FF7B-460A-B229-4178C223908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7" name="Hexagon 386">
            <a:extLst>
              <a:ext uri="{FF2B5EF4-FFF2-40B4-BE49-F238E27FC236}">
                <a16:creationId xmlns:a16="http://schemas.microsoft.com/office/drawing/2014/main" id="{0EB4F50D-9ADC-451D-A5B0-70D9586F7B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8" name="Hexagon 387">
            <a:extLst>
              <a:ext uri="{FF2B5EF4-FFF2-40B4-BE49-F238E27FC236}">
                <a16:creationId xmlns:a16="http://schemas.microsoft.com/office/drawing/2014/main" id="{1AF6EDAA-0141-4C28-BA27-571EECD2177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5056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5" name="Hexagon 394">
            <a:extLst>
              <a:ext uri="{FF2B5EF4-FFF2-40B4-BE49-F238E27FC236}">
                <a16:creationId xmlns:a16="http://schemas.microsoft.com/office/drawing/2014/main" id="{D39B3706-F0ED-4868-A358-92898C0568A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3" name="Hexagon 402">
            <a:extLst>
              <a:ext uri="{FF2B5EF4-FFF2-40B4-BE49-F238E27FC236}">
                <a16:creationId xmlns:a16="http://schemas.microsoft.com/office/drawing/2014/main" id="{A38ADB76-AB56-4F73-99A8-4A8FE9B1B9A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-43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4" name="Hexagon 403">
            <a:extLst>
              <a:ext uri="{FF2B5EF4-FFF2-40B4-BE49-F238E27FC236}">
                <a16:creationId xmlns:a16="http://schemas.microsoft.com/office/drawing/2014/main" id="{AC013896-9DF1-4F23-9D28-BCA2F1B5001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5" name="Hexagon 404">
            <a:extLst>
              <a:ext uri="{FF2B5EF4-FFF2-40B4-BE49-F238E27FC236}">
                <a16:creationId xmlns:a16="http://schemas.microsoft.com/office/drawing/2014/main" id="{540DDF7E-E185-4AA9-807B-24576871153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6" name="Hexagon 405">
            <a:extLst>
              <a:ext uri="{FF2B5EF4-FFF2-40B4-BE49-F238E27FC236}">
                <a16:creationId xmlns:a16="http://schemas.microsoft.com/office/drawing/2014/main" id="{AECED11C-89D4-4B45-8B66-6F40C4A4348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7" name="Hexagon 406">
            <a:extLst>
              <a:ext uri="{FF2B5EF4-FFF2-40B4-BE49-F238E27FC236}">
                <a16:creationId xmlns:a16="http://schemas.microsoft.com/office/drawing/2014/main" id="{685F957D-5277-43B9-A33D-971286F8B1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8" name="Hexagon 407">
            <a:extLst>
              <a:ext uri="{FF2B5EF4-FFF2-40B4-BE49-F238E27FC236}">
                <a16:creationId xmlns:a16="http://schemas.microsoft.com/office/drawing/2014/main" id="{9A3B7107-3B63-4EC0-8B4B-C5F4D552F40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182999" y="-430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9" name="Hexagon 408">
            <a:extLst>
              <a:ext uri="{FF2B5EF4-FFF2-40B4-BE49-F238E27FC236}">
                <a16:creationId xmlns:a16="http://schemas.microsoft.com/office/drawing/2014/main" id="{33E8007A-BA30-44D4-A39F-940F8D17625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72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0" name="Hexagon 409">
            <a:extLst>
              <a:ext uri="{FF2B5EF4-FFF2-40B4-BE49-F238E27FC236}">
                <a16:creationId xmlns:a16="http://schemas.microsoft.com/office/drawing/2014/main" id="{A53575FD-C105-42FB-83F9-305DF078E24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26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1" name="Hexagon 410">
            <a:extLst>
              <a:ext uri="{FF2B5EF4-FFF2-40B4-BE49-F238E27FC236}">
                <a16:creationId xmlns:a16="http://schemas.microsoft.com/office/drawing/2014/main" id="{C44451AD-4122-4CAC-B60D-9AC6D87F695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2" name="Hexagon 411">
            <a:extLst>
              <a:ext uri="{FF2B5EF4-FFF2-40B4-BE49-F238E27FC236}">
                <a16:creationId xmlns:a16="http://schemas.microsoft.com/office/drawing/2014/main" id="{AB9B84C3-25C1-4FA6-9B2C-5001F5DD0B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3" name="Hexagon 412">
            <a:extLst>
              <a:ext uri="{FF2B5EF4-FFF2-40B4-BE49-F238E27FC236}">
                <a16:creationId xmlns:a16="http://schemas.microsoft.com/office/drawing/2014/main" id="{BE625006-8DB2-46D7-BE00-9D9B75716DD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17FB5-4BC9-4E97-B574-F71631256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2255646" cy="720000"/>
          </a:xfrm>
          <a:prstGeom prst="rect">
            <a:avLst/>
          </a:prstGeom>
        </p:spPr>
      </p:pic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D6778C9-CA07-470C-967B-5159B40BF8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8" name="Google Shape;16;p2">
            <a:extLst>
              <a:ext uri="{FF2B5EF4-FFF2-40B4-BE49-F238E27FC236}">
                <a16:creationId xmlns:a16="http://schemas.microsoft.com/office/drawing/2014/main" id="{1028583D-09A2-4D15-A8BF-7E4D9F5E17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2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64383160-548F-47F4-844F-383ECF1B4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0" y="4352400"/>
            <a:ext cx="1035951" cy="4320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E609AD7-4112-4DB9-99E4-2DD0D694C3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50089" y="4316400"/>
            <a:ext cx="1037494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9829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accen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1">
            <a:extLst>
              <a:ext uri="{FF2B5EF4-FFF2-40B4-BE49-F238E27FC236}">
                <a16:creationId xmlns:a16="http://schemas.microsoft.com/office/drawing/2014/main" id="{E6F32C7D-A366-8142-A51F-24A9B70D18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6" name="Hexagon 155">
            <a:extLst>
              <a:ext uri="{FF2B5EF4-FFF2-40B4-BE49-F238E27FC236}">
                <a16:creationId xmlns:a16="http://schemas.microsoft.com/office/drawing/2014/main" id="{B5CC7B3B-E530-404E-882D-909F1D4302C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7" name="Hexagon 156">
            <a:extLst>
              <a:ext uri="{FF2B5EF4-FFF2-40B4-BE49-F238E27FC236}">
                <a16:creationId xmlns:a16="http://schemas.microsoft.com/office/drawing/2014/main" id="{BFA0C710-0031-46AD-9731-3B7BEC6E31C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8" name="Hexagon 157">
            <a:extLst>
              <a:ext uri="{FF2B5EF4-FFF2-40B4-BE49-F238E27FC236}">
                <a16:creationId xmlns:a16="http://schemas.microsoft.com/office/drawing/2014/main" id="{26D71B55-8FE4-495F-BE40-75FA1A132FC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9" name="Hexagon 158">
            <a:extLst>
              <a:ext uri="{FF2B5EF4-FFF2-40B4-BE49-F238E27FC236}">
                <a16:creationId xmlns:a16="http://schemas.microsoft.com/office/drawing/2014/main" id="{24CD7D62-6DC7-4923-94F7-A5EED03E856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0" name="Hexagon 159">
            <a:extLst>
              <a:ext uri="{FF2B5EF4-FFF2-40B4-BE49-F238E27FC236}">
                <a16:creationId xmlns:a16="http://schemas.microsoft.com/office/drawing/2014/main" id="{D11CFCFA-84FA-40B0-81BC-490545EE876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13000" y="27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1" name="Hexagon 160">
            <a:extLst>
              <a:ext uri="{FF2B5EF4-FFF2-40B4-BE49-F238E27FC236}">
                <a16:creationId xmlns:a16="http://schemas.microsoft.com/office/drawing/2014/main" id="{E66D1AE7-4AA7-4F74-9487-C46E0B670C8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45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2" name="Hexagon 161">
            <a:extLst>
              <a:ext uri="{FF2B5EF4-FFF2-40B4-BE49-F238E27FC236}">
                <a16:creationId xmlns:a16="http://schemas.microsoft.com/office/drawing/2014/main" id="{12697763-A3C8-4D8F-8894-3CC04BAB5A0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99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" name="Hexagon 162">
            <a:extLst>
              <a:ext uri="{FF2B5EF4-FFF2-40B4-BE49-F238E27FC236}">
                <a16:creationId xmlns:a16="http://schemas.microsoft.com/office/drawing/2014/main" id="{DBBC3C9A-D017-4190-8827-DFE802ACC72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4" name="Hexagon 163">
            <a:extLst>
              <a:ext uri="{FF2B5EF4-FFF2-40B4-BE49-F238E27FC236}">
                <a16:creationId xmlns:a16="http://schemas.microsoft.com/office/drawing/2014/main" id="{DFF1D9B2-FEDE-41AE-B657-19663921E27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07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5" name="Hexagon 164">
            <a:extLst>
              <a:ext uri="{FF2B5EF4-FFF2-40B4-BE49-F238E27FC236}">
                <a16:creationId xmlns:a16="http://schemas.microsoft.com/office/drawing/2014/main" id="{AB389CED-7630-482D-A8D4-4259BA1C477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270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Hexagon 174">
            <a:extLst>
              <a:ext uri="{FF2B5EF4-FFF2-40B4-BE49-F238E27FC236}">
                <a16:creationId xmlns:a16="http://schemas.microsoft.com/office/drawing/2014/main" id="{1C0CBABB-2252-4B79-AEA1-B7384D4AE3E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842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7" name="Hexagon 176">
            <a:extLst>
              <a:ext uri="{FF2B5EF4-FFF2-40B4-BE49-F238E27FC236}">
                <a16:creationId xmlns:a16="http://schemas.microsoft.com/office/drawing/2014/main" id="{3D78D7F1-969D-49A4-AE6B-45232E2DD73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4842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9" name="Hexagon 178">
            <a:extLst>
              <a:ext uri="{FF2B5EF4-FFF2-40B4-BE49-F238E27FC236}">
                <a16:creationId xmlns:a16="http://schemas.microsoft.com/office/drawing/2014/main" id="{7990B3E7-ADC0-4365-A84F-76A5270CFC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84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0" name="Hexagon 179">
            <a:extLst>
              <a:ext uri="{FF2B5EF4-FFF2-40B4-BE49-F238E27FC236}">
                <a16:creationId xmlns:a16="http://schemas.microsoft.com/office/drawing/2014/main" id="{F8F8B59F-E4AF-4E3A-BBF4-DA806982B76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18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1" name="Hexagon 180">
            <a:extLst>
              <a:ext uri="{FF2B5EF4-FFF2-40B4-BE49-F238E27FC236}">
                <a16:creationId xmlns:a16="http://schemas.microsoft.com/office/drawing/2014/main" id="{24139E03-BEC0-4C39-8A3A-C8720F9D6D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72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2" name="Hexagon 181">
            <a:extLst>
              <a:ext uri="{FF2B5EF4-FFF2-40B4-BE49-F238E27FC236}">
                <a16:creationId xmlns:a16="http://schemas.microsoft.com/office/drawing/2014/main" id="{774C3FD3-E166-4F59-8D79-525F343DB25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26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Hexagon 182">
            <a:extLst>
              <a:ext uri="{FF2B5EF4-FFF2-40B4-BE49-F238E27FC236}">
                <a16:creationId xmlns:a16="http://schemas.microsoft.com/office/drawing/2014/main" id="{3BCA688D-4CEF-4EBE-9938-6514327C4D3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4" name="Hexagon 183">
            <a:extLst>
              <a:ext uri="{FF2B5EF4-FFF2-40B4-BE49-F238E27FC236}">
                <a16:creationId xmlns:a16="http://schemas.microsoft.com/office/drawing/2014/main" id="{B6B571A7-8C62-4440-B4D4-35BC5345131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484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5" name="Hexagon 184">
            <a:extLst>
              <a:ext uri="{FF2B5EF4-FFF2-40B4-BE49-F238E27FC236}">
                <a16:creationId xmlns:a16="http://schemas.microsoft.com/office/drawing/2014/main" id="{416CF5D5-16F7-41E6-9781-0945628C8C4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484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5" name="Hexagon 214">
            <a:extLst>
              <a:ext uri="{FF2B5EF4-FFF2-40B4-BE49-F238E27FC236}">
                <a16:creationId xmlns:a16="http://schemas.microsoft.com/office/drawing/2014/main" id="{F28B8951-E9E5-46F3-8E51-7B758968260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941400"/>
            <a:ext cx="593999" cy="54000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7" name="Hexagon 216">
            <a:extLst>
              <a:ext uri="{FF2B5EF4-FFF2-40B4-BE49-F238E27FC236}">
                <a16:creationId xmlns:a16="http://schemas.microsoft.com/office/drawing/2014/main" id="{E1960B1A-FDBA-41D1-9ED2-5D46E410B4A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9414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8" name="Hexagon 217">
            <a:extLst>
              <a:ext uri="{FF2B5EF4-FFF2-40B4-BE49-F238E27FC236}">
                <a16:creationId xmlns:a16="http://schemas.microsoft.com/office/drawing/2014/main" id="{E0D5284B-E768-423F-A2B2-BFAA084A860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1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9" name="Hexagon 218">
            <a:extLst>
              <a:ext uri="{FF2B5EF4-FFF2-40B4-BE49-F238E27FC236}">
                <a16:creationId xmlns:a16="http://schemas.microsoft.com/office/drawing/2014/main" id="{6232F883-E91D-43C9-ABFB-3BD7929A6AB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45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0" name="Hexagon 219">
            <a:extLst>
              <a:ext uri="{FF2B5EF4-FFF2-40B4-BE49-F238E27FC236}">
                <a16:creationId xmlns:a16="http://schemas.microsoft.com/office/drawing/2014/main" id="{D5DC8D56-F7DA-4EAC-ADA7-66B1CB00E6A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99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1" name="Hexagon 220">
            <a:extLst>
              <a:ext uri="{FF2B5EF4-FFF2-40B4-BE49-F238E27FC236}">
                <a16:creationId xmlns:a16="http://schemas.microsoft.com/office/drawing/2014/main" id="{15DDDD75-9A06-4F9D-834C-4D79D9BC31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2" name="Hexagon 221">
            <a:extLst>
              <a:ext uri="{FF2B5EF4-FFF2-40B4-BE49-F238E27FC236}">
                <a16:creationId xmlns:a16="http://schemas.microsoft.com/office/drawing/2014/main" id="{0F4545C9-1975-42ED-AEFA-2A9AD85F00F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073000" y="9414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Hexagon 222">
            <a:extLst>
              <a:ext uri="{FF2B5EF4-FFF2-40B4-BE49-F238E27FC236}">
                <a16:creationId xmlns:a16="http://schemas.microsoft.com/office/drawing/2014/main" id="{B596F8CB-5362-499E-8F96-2D61E22AF81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9414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0" name="Hexagon 239">
            <a:extLst>
              <a:ext uri="{FF2B5EF4-FFF2-40B4-BE49-F238E27FC236}">
                <a16:creationId xmlns:a16="http://schemas.microsoft.com/office/drawing/2014/main" id="{F4A1A5EA-D929-4542-8794-A354AA2A4B7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1" name="Hexagon 240">
            <a:extLst>
              <a:ext uri="{FF2B5EF4-FFF2-40B4-BE49-F238E27FC236}">
                <a16:creationId xmlns:a16="http://schemas.microsoft.com/office/drawing/2014/main" id="{8A6BE6A6-61E9-43A0-A1B8-86A9759A06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2" name="Hexagon 241">
            <a:extLst>
              <a:ext uri="{FF2B5EF4-FFF2-40B4-BE49-F238E27FC236}">
                <a16:creationId xmlns:a16="http://schemas.microsoft.com/office/drawing/2014/main" id="{786B2861-5BAE-48D7-A3D3-74D055E7DB4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13986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3" name="Hexagon 242">
            <a:extLst>
              <a:ext uri="{FF2B5EF4-FFF2-40B4-BE49-F238E27FC236}">
                <a16:creationId xmlns:a16="http://schemas.microsoft.com/office/drawing/2014/main" id="{72A866EE-F70C-456A-96A7-FC08213E13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5" name="Hexagon 244">
            <a:extLst>
              <a:ext uri="{FF2B5EF4-FFF2-40B4-BE49-F238E27FC236}">
                <a16:creationId xmlns:a16="http://schemas.microsoft.com/office/drawing/2014/main" id="{21AA8438-C4A6-4C5E-A73D-9C385C39BCC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1855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9" name="Hexagon 258">
            <a:extLst>
              <a:ext uri="{FF2B5EF4-FFF2-40B4-BE49-F238E27FC236}">
                <a16:creationId xmlns:a16="http://schemas.microsoft.com/office/drawing/2014/main" id="{37B2B472-1404-4DE8-B122-A80996B393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18558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1" name="Hexagon 260">
            <a:extLst>
              <a:ext uri="{FF2B5EF4-FFF2-40B4-BE49-F238E27FC236}">
                <a16:creationId xmlns:a16="http://schemas.microsoft.com/office/drawing/2014/main" id="{18A01677-D240-4E77-97E4-3CF634534E0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1855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4" name="Hexagon 263">
            <a:extLst>
              <a:ext uri="{FF2B5EF4-FFF2-40B4-BE49-F238E27FC236}">
                <a16:creationId xmlns:a16="http://schemas.microsoft.com/office/drawing/2014/main" id="{C60F1079-8B51-42AD-BC41-F2460C1C24F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2313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5" name="Hexagon 264">
            <a:extLst>
              <a:ext uri="{FF2B5EF4-FFF2-40B4-BE49-F238E27FC236}">
                <a16:creationId xmlns:a16="http://schemas.microsoft.com/office/drawing/2014/main" id="{48E98FB1-9048-4EE9-89CD-49586644A70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23130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9" name="Hexagon 278">
            <a:extLst>
              <a:ext uri="{FF2B5EF4-FFF2-40B4-BE49-F238E27FC236}">
                <a16:creationId xmlns:a16="http://schemas.microsoft.com/office/drawing/2014/main" id="{7FA2F662-EE42-4D05-AF5E-5EA9AA6D748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2313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0" name="Hexagon 279">
            <a:extLst>
              <a:ext uri="{FF2B5EF4-FFF2-40B4-BE49-F238E27FC236}">
                <a16:creationId xmlns:a16="http://schemas.microsoft.com/office/drawing/2014/main" id="{E8E18DB7-D7F7-4CBF-AEB8-8A4834E157C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2313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1" name="Hexagon 280">
            <a:extLst>
              <a:ext uri="{FF2B5EF4-FFF2-40B4-BE49-F238E27FC236}">
                <a16:creationId xmlns:a16="http://schemas.microsoft.com/office/drawing/2014/main" id="{8C929F1F-C5D8-4B59-8DEC-3CB4ADA1F12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2313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3" name="Hexagon 282">
            <a:extLst>
              <a:ext uri="{FF2B5EF4-FFF2-40B4-BE49-F238E27FC236}">
                <a16:creationId xmlns:a16="http://schemas.microsoft.com/office/drawing/2014/main" id="{D0B76B90-8C74-4E78-A193-68EB7158E18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277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9" name="Hexagon 298">
            <a:extLst>
              <a:ext uri="{FF2B5EF4-FFF2-40B4-BE49-F238E27FC236}">
                <a16:creationId xmlns:a16="http://schemas.microsoft.com/office/drawing/2014/main" id="{72AD6B53-26B3-4799-A204-748711A3618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277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3" name="Hexagon 302">
            <a:extLst>
              <a:ext uri="{FF2B5EF4-FFF2-40B4-BE49-F238E27FC236}">
                <a16:creationId xmlns:a16="http://schemas.microsoft.com/office/drawing/2014/main" id="{1258C7E7-16A0-46B9-A10E-23D7D10F422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32274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8" name="Hexagon 317">
            <a:extLst>
              <a:ext uri="{FF2B5EF4-FFF2-40B4-BE49-F238E27FC236}">
                <a16:creationId xmlns:a16="http://schemas.microsoft.com/office/drawing/2014/main" id="{1E5D4444-6097-46AA-9007-7502783F866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3227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9" name="Hexagon 318">
            <a:extLst>
              <a:ext uri="{FF2B5EF4-FFF2-40B4-BE49-F238E27FC236}">
                <a16:creationId xmlns:a16="http://schemas.microsoft.com/office/drawing/2014/main" id="{D2CD5865-D91D-47AB-BE87-6EEBE9C0F9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3227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1" name="Hexagon 320">
            <a:extLst>
              <a:ext uri="{FF2B5EF4-FFF2-40B4-BE49-F238E27FC236}">
                <a16:creationId xmlns:a16="http://schemas.microsoft.com/office/drawing/2014/main" id="{01806306-6AAE-4804-AEF3-72A70A24436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3684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2" name="Hexagon 321">
            <a:extLst>
              <a:ext uri="{FF2B5EF4-FFF2-40B4-BE49-F238E27FC236}">
                <a16:creationId xmlns:a16="http://schemas.microsoft.com/office/drawing/2014/main" id="{27BF32AF-E66E-4D8C-994B-9F2B4245A1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3684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4" name="Hexagon 323">
            <a:extLst>
              <a:ext uri="{FF2B5EF4-FFF2-40B4-BE49-F238E27FC236}">
                <a16:creationId xmlns:a16="http://schemas.microsoft.com/office/drawing/2014/main" id="{BD42BCD0-2765-4F76-995D-60B4D5C1526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36846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0" name="Hexagon 339">
            <a:extLst>
              <a:ext uri="{FF2B5EF4-FFF2-40B4-BE49-F238E27FC236}">
                <a16:creationId xmlns:a16="http://schemas.microsoft.com/office/drawing/2014/main" id="{210EF964-4BEE-4022-892C-20D2F0706FB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41418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1" name="Hexagon 340">
            <a:extLst>
              <a:ext uri="{FF2B5EF4-FFF2-40B4-BE49-F238E27FC236}">
                <a16:creationId xmlns:a16="http://schemas.microsoft.com/office/drawing/2014/main" id="{32F68E90-7EF0-4E2D-A71C-BD06263F070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2" name="Hexagon 341">
            <a:extLst>
              <a:ext uri="{FF2B5EF4-FFF2-40B4-BE49-F238E27FC236}">
                <a16:creationId xmlns:a16="http://schemas.microsoft.com/office/drawing/2014/main" id="{B8433E25-C633-4F63-84DB-F63E2D5B9F7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3" name="Hexagon 342">
            <a:extLst>
              <a:ext uri="{FF2B5EF4-FFF2-40B4-BE49-F238E27FC236}">
                <a16:creationId xmlns:a16="http://schemas.microsoft.com/office/drawing/2014/main" id="{1AF2BA4F-7ECD-4CDB-B54A-210252D792F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5" name="Hexagon 344">
            <a:extLst>
              <a:ext uri="{FF2B5EF4-FFF2-40B4-BE49-F238E27FC236}">
                <a16:creationId xmlns:a16="http://schemas.microsoft.com/office/drawing/2014/main" id="{804B9793-DC7B-427F-B33A-E7C84563694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6" name="Hexagon 345">
            <a:extLst>
              <a:ext uri="{FF2B5EF4-FFF2-40B4-BE49-F238E27FC236}">
                <a16:creationId xmlns:a16="http://schemas.microsoft.com/office/drawing/2014/main" id="{BC0CFECB-3446-4F51-A31A-DB971E7CB3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7" name="Hexagon 346">
            <a:extLst>
              <a:ext uri="{FF2B5EF4-FFF2-40B4-BE49-F238E27FC236}">
                <a16:creationId xmlns:a16="http://schemas.microsoft.com/office/drawing/2014/main" id="{EACBD20F-2C6B-4DE1-88EF-D83D77EE1EF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0" name="Hexagon 349">
            <a:extLst>
              <a:ext uri="{FF2B5EF4-FFF2-40B4-BE49-F238E27FC236}">
                <a16:creationId xmlns:a16="http://schemas.microsoft.com/office/drawing/2014/main" id="{28694A3D-C7AD-40C7-8B24-B3197067740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1418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7" name="Hexagon 356">
            <a:extLst>
              <a:ext uri="{FF2B5EF4-FFF2-40B4-BE49-F238E27FC236}">
                <a16:creationId xmlns:a16="http://schemas.microsoft.com/office/drawing/2014/main" id="{6751DDC4-4BB1-4C21-ADC5-AB6DAD34A58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41418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9" name="Hexagon 358">
            <a:extLst>
              <a:ext uri="{FF2B5EF4-FFF2-40B4-BE49-F238E27FC236}">
                <a16:creationId xmlns:a16="http://schemas.microsoft.com/office/drawing/2014/main" id="{4EA05D14-8A76-487F-B82A-DAE0A7E9ED0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4599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0" name="Hexagon 359">
            <a:extLst>
              <a:ext uri="{FF2B5EF4-FFF2-40B4-BE49-F238E27FC236}">
                <a16:creationId xmlns:a16="http://schemas.microsoft.com/office/drawing/2014/main" id="{F22D3D2D-DF9F-4622-8F5F-E8857B904F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1" name="Hexagon 360">
            <a:extLst>
              <a:ext uri="{FF2B5EF4-FFF2-40B4-BE49-F238E27FC236}">
                <a16:creationId xmlns:a16="http://schemas.microsoft.com/office/drawing/2014/main" id="{BD5579C7-7263-4A8F-B343-4FB753489C6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5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2" name="Hexagon 361">
            <a:extLst>
              <a:ext uri="{FF2B5EF4-FFF2-40B4-BE49-F238E27FC236}">
                <a16:creationId xmlns:a16="http://schemas.microsoft.com/office/drawing/2014/main" id="{C77B0E6E-F6AA-40C1-A7A2-2F52271181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3" name="Hexagon 362">
            <a:extLst>
              <a:ext uri="{FF2B5EF4-FFF2-40B4-BE49-F238E27FC236}">
                <a16:creationId xmlns:a16="http://schemas.microsoft.com/office/drawing/2014/main" id="{001E9375-5F66-4369-8CDF-4AC9C1139C8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13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4" name="Hexagon 363">
            <a:extLst>
              <a:ext uri="{FF2B5EF4-FFF2-40B4-BE49-F238E27FC236}">
                <a16:creationId xmlns:a16="http://schemas.microsoft.com/office/drawing/2014/main" id="{B61D6456-AE7E-46EB-8FB8-D405B394328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67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5" name="Hexagon 364">
            <a:extLst>
              <a:ext uri="{FF2B5EF4-FFF2-40B4-BE49-F238E27FC236}">
                <a16:creationId xmlns:a16="http://schemas.microsoft.com/office/drawing/2014/main" id="{B64EFB8F-484C-4296-8A9A-15FB3773779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6" name="Hexagon 365">
            <a:extLst>
              <a:ext uri="{FF2B5EF4-FFF2-40B4-BE49-F238E27FC236}">
                <a16:creationId xmlns:a16="http://schemas.microsoft.com/office/drawing/2014/main" id="{7B35433F-EC47-4F9D-90AE-6EF72C77D0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7" name="Hexagon 366">
            <a:extLst>
              <a:ext uri="{FF2B5EF4-FFF2-40B4-BE49-F238E27FC236}">
                <a16:creationId xmlns:a16="http://schemas.microsoft.com/office/drawing/2014/main" id="{2C8B6528-5774-4D99-A30E-D8276173F75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8" name="Hexagon 367">
            <a:extLst>
              <a:ext uri="{FF2B5EF4-FFF2-40B4-BE49-F238E27FC236}">
                <a16:creationId xmlns:a16="http://schemas.microsoft.com/office/drawing/2014/main" id="{2517C6AE-1C8D-4A8A-9FFF-66E25506C23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9" name="Hexagon 368">
            <a:extLst>
              <a:ext uri="{FF2B5EF4-FFF2-40B4-BE49-F238E27FC236}">
                <a16:creationId xmlns:a16="http://schemas.microsoft.com/office/drawing/2014/main" id="{CAFDC572-E8E1-4BEF-AC4E-0B0D7A5CEB0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8" name="Hexagon 377">
            <a:extLst>
              <a:ext uri="{FF2B5EF4-FFF2-40B4-BE49-F238E27FC236}">
                <a16:creationId xmlns:a16="http://schemas.microsoft.com/office/drawing/2014/main" id="{40E25715-80B7-4BE8-90E0-4CA554B0D7C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9" name="Hexagon 378">
            <a:extLst>
              <a:ext uri="{FF2B5EF4-FFF2-40B4-BE49-F238E27FC236}">
                <a16:creationId xmlns:a16="http://schemas.microsoft.com/office/drawing/2014/main" id="{7359570A-F8F8-4209-A863-C74834572A9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0" name="Hexagon 379">
            <a:extLst>
              <a:ext uri="{FF2B5EF4-FFF2-40B4-BE49-F238E27FC236}">
                <a16:creationId xmlns:a16="http://schemas.microsoft.com/office/drawing/2014/main" id="{8E6B4C9E-229C-4F8D-A725-39F936390E6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1" name="Hexagon 380">
            <a:extLst>
              <a:ext uri="{FF2B5EF4-FFF2-40B4-BE49-F238E27FC236}">
                <a16:creationId xmlns:a16="http://schemas.microsoft.com/office/drawing/2014/main" id="{3665FE01-D6A6-4165-9BAB-D03825ADE5F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2" name="Hexagon 381">
            <a:extLst>
              <a:ext uri="{FF2B5EF4-FFF2-40B4-BE49-F238E27FC236}">
                <a16:creationId xmlns:a16="http://schemas.microsoft.com/office/drawing/2014/main" id="{015C9BEF-3192-4C81-B3B7-0060D25BB05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0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3" name="Hexagon 382">
            <a:extLst>
              <a:ext uri="{FF2B5EF4-FFF2-40B4-BE49-F238E27FC236}">
                <a16:creationId xmlns:a16="http://schemas.microsoft.com/office/drawing/2014/main" id="{7EFDCFF3-7E33-40FE-957E-84948C31D89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4" name="Hexagon 383">
            <a:extLst>
              <a:ext uri="{FF2B5EF4-FFF2-40B4-BE49-F238E27FC236}">
                <a16:creationId xmlns:a16="http://schemas.microsoft.com/office/drawing/2014/main" id="{BAED7928-2DDF-462F-B15D-0C9EF175BBB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5" name="Hexagon 384">
            <a:extLst>
              <a:ext uri="{FF2B5EF4-FFF2-40B4-BE49-F238E27FC236}">
                <a16:creationId xmlns:a16="http://schemas.microsoft.com/office/drawing/2014/main" id="{D21BD34E-1A9B-4289-8037-0CDA61A9F1E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6" name="Hexagon 385">
            <a:extLst>
              <a:ext uri="{FF2B5EF4-FFF2-40B4-BE49-F238E27FC236}">
                <a16:creationId xmlns:a16="http://schemas.microsoft.com/office/drawing/2014/main" id="{E81FD184-FF7B-460A-B229-4178C223908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7" name="Hexagon 386">
            <a:extLst>
              <a:ext uri="{FF2B5EF4-FFF2-40B4-BE49-F238E27FC236}">
                <a16:creationId xmlns:a16="http://schemas.microsoft.com/office/drawing/2014/main" id="{0EB4F50D-9ADC-451D-A5B0-70D9586F7B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8" name="Hexagon 387">
            <a:extLst>
              <a:ext uri="{FF2B5EF4-FFF2-40B4-BE49-F238E27FC236}">
                <a16:creationId xmlns:a16="http://schemas.microsoft.com/office/drawing/2014/main" id="{1AF6EDAA-0141-4C28-BA27-571EECD2177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5056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5" name="Hexagon 394">
            <a:extLst>
              <a:ext uri="{FF2B5EF4-FFF2-40B4-BE49-F238E27FC236}">
                <a16:creationId xmlns:a16="http://schemas.microsoft.com/office/drawing/2014/main" id="{D39B3706-F0ED-4868-A358-92898C0568A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3" name="Hexagon 402">
            <a:extLst>
              <a:ext uri="{FF2B5EF4-FFF2-40B4-BE49-F238E27FC236}">
                <a16:creationId xmlns:a16="http://schemas.microsoft.com/office/drawing/2014/main" id="{A38ADB76-AB56-4F73-99A8-4A8FE9B1B9A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-43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4" name="Hexagon 403">
            <a:extLst>
              <a:ext uri="{FF2B5EF4-FFF2-40B4-BE49-F238E27FC236}">
                <a16:creationId xmlns:a16="http://schemas.microsoft.com/office/drawing/2014/main" id="{AC013896-9DF1-4F23-9D28-BCA2F1B5001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5" name="Hexagon 404">
            <a:extLst>
              <a:ext uri="{FF2B5EF4-FFF2-40B4-BE49-F238E27FC236}">
                <a16:creationId xmlns:a16="http://schemas.microsoft.com/office/drawing/2014/main" id="{540DDF7E-E185-4AA9-807B-24576871153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6" name="Hexagon 405">
            <a:extLst>
              <a:ext uri="{FF2B5EF4-FFF2-40B4-BE49-F238E27FC236}">
                <a16:creationId xmlns:a16="http://schemas.microsoft.com/office/drawing/2014/main" id="{AECED11C-89D4-4B45-8B66-6F40C4A4348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7" name="Hexagon 406">
            <a:extLst>
              <a:ext uri="{FF2B5EF4-FFF2-40B4-BE49-F238E27FC236}">
                <a16:creationId xmlns:a16="http://schemas.microsoft.com/office/drawing/2014/main" id="{685F957D-5277-43B9-A33D-971286F8B1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8" name="Hexagon 407">
            <a:extLst>
              <a:ext uri="{FF2B5EF4-FFF2-40B4-BE49-F238E27FC236}">
                <a16:creationId xmlns:a16="http://schemas.microsoft.com/office/drawing/2014/main" id="{9A3B7107-3B63-4EC0-8B4B-C5F4D552F40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182999" y="-430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9" name="Hexagon 408">
            <a:extLst>
              <a:ext uri="{FF2B5EF4-FFF2-40B4-BE49-F238E27FC236}">
                <a16:creationId xmlns:a16="http://schemas.microsoft.com/office/drawing/2014/main" id="{33E8007A-BA30-44D4-A39F-940F8D17625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72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0" name="Hexagon 409">
            <a:extLst>
              <a:ext uri="{FF2B5EF4-FFF2-40B4-BE49-F238E27FC236}">
                <a16:creationId xmlns:a16="http://schemas.microsoft.com/office/drawing/2014/main" id="{A53575FD-C105-42FB-83F9-305DF078E24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26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1" name="Hexagon 410">
            <a:extLst>
              <a:ext uri="{FF2B5EF4-FFF2-40B4-BE49-F238E27FC236}">
                <a16:creationId xmlns:a16="http://schemas.microsoft.com/office/drawing/2014/main" id="{C44451AD-4122-4CAC-B60D-9AC6D87F695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2" name="Hexagon 411">
            <a:extLst>
              <a:ext uri="{FF2B5EF4-FFF2-40B4-BE49-F238E27FC236}">
                <a16:creationId xmlns:a16="http://schemas.microsoft.com/office/drawing/2014/main" id="{AB9B84C3-25C1-4FA6-9B2C-5001F5DD0B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3" name="Hexagon 412">
            <a:extLst>
              <a:ext uri="{FF2B5EF4-FFF2-40B4-BE49-F238E27FC236}">
                <a16:creationId xmlns:a16="http://schemas.microsoft.com/office/drawing/2014/main" id="{BE625006-8DB2-46D7-BE00-9D9B75716DD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B2CFDFC-96DC-4C54-8177-23B5119549D2}"/>
              </a:ext>
            </a:extLst>
          </p:cNvPr>
          <p:cNvSpPr>
            <a:spLocks noChangeAspect="1"/>
          </p:cNvSpPr>
          <p:nvPr userDrawn="1"/>
        </p:nvSpPr>
        <p:spPr>
          <a:xfrm>
            <a:off x="8730000" y="4734000"/>
            <a:ext cx="108000" cy="108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09D7C7F-BB09-4B30-AE9B-90FA68D8C96C}"/>
              </a:ext>
            </a:extLst>
          </p:cNvPr>
          <p:cNvCxnSpPr>
            <a:cxnSpLocks/>
            <a:endCxn id="105" idx="6"/>
          </p:cNvCxnSpPr>
          <p:nvPr userDrawn="1"/>
        </p:nvCxnSpPr>
        <p:spPr>
          <a:xfrm flipH="1">
            <a:off x="8838000" y="4788000"/>
            <a:ext cx="306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08A12D41-AE09-49C0-87C6-52A3D68C2E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8" name="Google Shape;16;p2">
            <a:extLst>
              <a:ext uri="{FF2B5EF4-FFF2-40B4-BE49-F238E27FC236}">
                <a16:creationId xmlns:a16="http://schemas.microsoft.com/office/drawing/2014/main" id="{9278D739-9360-4CEF-8EF7-A28FCA9EB0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2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054318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accent3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1">
            <a:extLst>
              <a:ext uri="{FF2B5EF4-FFF2-40B4-BE49-F238E27FC236}">
                <a16:creationId xmlns:a16="http://schemas.microsoft.com/office/drawing/2014/main" id="{E6F32C7D-A366-8142-A51F-24A9B70D18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6" name="Hexagon 155">
            <a:extLst>
              <a:ext uri="{FF2B5EF4-FFF2-40B4-BE49-F238E27FC236}">
                <a16:creationId xmlns:a16="http://schemas.microsoft.com/office/drawing/2014/main" id="{B5CC7B3B-E530-404E-882D-909F1D4302C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7" name="Hexagon 156">
            <a:extLst>
              <a:ext uri="{FF2B5EF4-FFF2-40B4-BE49-F238E27FC236}">
                <a16:creationId xmlns:a16="http://schemas.microsoft.com/office/drawing/2014/main" id="{BFA0C710-0031-46AD-9731-3B7BEC6E31C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8" name="Hexagon 157">
            <a:extLst>
              <a:ext uri="{FF2B5EF4-FFF2-40B4-BE49-F238E27FC236}">
                <a16:creationId xmlns:a16="http://schemas.microsoft.com/office/drawing/2014/main" id="{26D71B55-8FE4-495F-BE40-75FA1A132FC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9" name="Hexagon 158">
            <a:extLst>
              <a:ext uri="{FF2B5EF4-FFF2-40B4-BE49-F238E27FC236}">
                <a16:creationId xmlns:a16="http://schemas.microsoft.com/office/drawing/2014/main" id="{24CD7D62-6DC7-4923-94F7-A5EED03E856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27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0" name="Hexagon 159">
            <a:extLst>
              <a:ext uri="{FF2B5EF4-FFF2-40B4-BE49-F238E27FC236}">
                <a16:creationId xmlns:a16="http://schemas.microsoft.com/office/drawing/2014/main" id="{D11CFCFA-84FA-40B0-81BC-490545EE876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13000" y="27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1" name="Hexagon 160">
            <a:extLst>
              <a:ext uri="{FF2B5EF4-FFF2-40B4-BE49-F238E27FC236}">
                <a16:creationId xmlns:a16="http://schemas.microsoft.com/office/drawing/2014/main" id="{E66D1AE7-4AA7-4F74-9487-C46E0B670C8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45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2" name="Hexagon 161">
            <a:extLst>
              <a:ext uri="{FF2B5EF4-FFF2-40B4-BE49-F238E27FC236}">
                <a16:creationId xmlns:a16="http://schemas.microsoft.com/office/drawing/2014/main" id="{12697763-A3C8-4D8F-8894-3CC04BAB5A0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99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" name="Hexagon 162">
            <a:extLst>
              <a:ext uri="{FF2B5EF4-FFF2-40B4-BE49-F238E27FC236}">
                <a16:creationId xmlns:a16="http://schemas.microsoft.com/office/drawing/2014/main" id="{DBBC3C9A-D017-4190-8827-DFE802ACC72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4" name="Hexagon 163">
            <a:extLst>
              <a:ext uri="{FF2B5EF4-FFF2-40B4-BE49-F238E27FC236}">
                <a16:creationId xmlns:a16="http://schemas.microsoft.com/office/drawing/2014/main" id="{DFF1D9B2-FEDE-41AE-B657-19663921E27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073000" y="27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5" name="Hexagon 164">
            <a:extLst>
              <a:ext uri="{FF2B5EF4-FFF2-40B4-BE49-F238E27FC236}">
                <a16:creationId xmlns:a16="http://schemas.microsoft.com/office/drawing/2014/main" id="{AB389CED-7630-482D-A8D4-4259BA1C477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270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Hexagon 174">
            <a:extLst>
              <a:ext uri="{FF2B5EF4-FFF2-40B4-BE49-F238E27FC236}">
                <a16:creationId xmlns:a16="http://schemas.microsoft.com/office/drawing/2014/main" id="{1C0CBABB-2252-4B79-AEA1-B7384D4AE3E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842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7" name="Hexagon 176">
            <a:extLst>
              <a:ext uri="{FF2B5EF4-FFF2-40B4-BE49-F238E27FC236}">
                <a16:creationId xmlns:a16="http://schemas.microsoft.com/office/drawing/2014/main" id="{3D78D7F1-969D-49A4-AE6B-45232E2DD73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4842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9" name="Hexagon 178">
            <a:extLst>
              <a:ext uri="{FF2B5EF4-FFF2-40B4-BE49-F238E27FC236}">
                <a16:creationId xmlns:a16="http://schemas.microsoft.com/office/drawing/2014/main" id="{7990B3E7-ADC0-4365-A84F-76A5270CFC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84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0" name="Hexagon 179">
            <a:extLst>
              <a:ext uri="{FF2B5EF4-FFF2-40B4-BE49-F238E27FC236}">
                <a16:creationId xmlns:a16="http://schemas.microsoft.com/office/drawing/2014/main" id="{F8F8B59F-E4AF-4E3A-BBF4-DA806982B76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18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1" name="Hexagon 180">
            <a:extLst>
              <a:ext uri="{FF2B5EF4-FFF2-40B4-BE49-F238E27FC236}">
                <a16:creationId xmlns:a16="http://schemas.microsoft.com/office/drawing/2014/main" id="{24139E03-BEC0-4C39-8A3A-C8720F9D6D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72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2" name="Hexagon 181">
            <a:extLst>
              <a:ext uri="{FF2B5EF4-FFF2-40B4-BE49-F238E27FC236}">
                <a16:creationId xmlns:a16="http://schemas.microsoft.com/office/drawing/2014/main" id="{774C3FD3-E166-4F59-8D79-525F343DB25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26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Hexagon 182">
            <a:extLst>
              <a:ext uri="{FF2B5EF4-FFF2-40B4-BE49-F238E27FC236}">
                <a16:creationId xmlns:a16="http://schemas.microsoft.com/office/drawing/2014/main" id="{3BCA688D-4CEF-4EBE-9938-6514327C4D3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484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4" name="Hexagon 183">
            <a:extLst>
              <a:ext uri="{FF2B5EF4-FFF2-40B4-BE49-F238E27FC236}">
                <a16:creationId xmlns:a16="http://schemas.microsoft.com/office/drawing/2014/main" id="{B6B571A7-8C62-4440-B4D4-35BC5345131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484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5" name="Hexagon 184">
            <a:extLst>
              <a:ext uri="{FF2B5EF4-FFF2-40B4-BE49-F238E27FC236}">
                <a16:creationId xmlns:a16="http://schemas.microsoft.com/office/drawing/2014/main" id="{416CF5D5-16F7-41E6-9781-0945628C8C4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484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5" name="Hexagon 214">
            <a:extLst>
              <a:ext uri="{FF2B5EF4-FFF2-40B4-BE49-F238E27FC236}">
                <a16:creationId xmlns:a16="http://schemas.microsoft.com/office/drawing/2014/main" id="{F28B8951-E9E5-46F3-8E51-7B758968260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941400"/>
            <a:ext cx="593999" cy="540000"/>
          </a:xfrm>
          <a:prstGeom prst="hexagon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7" name="Hexagon 216">
            <a:extLst>
              <a:ext uri="{FF2B5EF4-FFF2-40B4-BE49-F238E27FC236}">
                <a16:creationId xmlns:a16="http://schemas.microsoft.com/office/drawing/2014/main" id="{E1960B1A-FDBA-41D1-9ED2-5D46E410B4A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9414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8" name="Hexagon 217">
            <a:extLst>
              <a:ext uri="{FF2B5EF4-FFF2-40B4-BE49-F238E27FC236}">
                <a16:creationId xmlns:a16="http://schemas.microsoft.com/office/drawing/2014/main" id="{E0D5284B-E768-423F-A2B2-BFAA084A860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91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9" name="Hexagon 218">
            <a:extLst>
              <a:ext uri="{FF2B5EF4-FFF2-40B4-BE49-F238E27FC236}">
                <a16:creationId xmlns:a16="http://schemas.microsoft.com/office/drawing/2014/main" id="{6232F883-E91D-43C9-ABFB-3BD7929A6AB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45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0" name="Hexagon 219">
            <a:extLst>
              <a:ext uri="{FF2B5EF4-FFF2-40B4-BE49-F238E27FC236}">
                <a16:creationId xmlns:a16="http://schemas.microsoft.com/office/drawing/2014/main" id="{D5DC8D56-F7DA-4EAC-ADA7-66B1CB00E6A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99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1" name="Hexagon 220">
            <a:extLst>
              <a:ext uri="{FF2B5EF4-FFF2-40B4-BE49-F238E27FC236}">
                <a16:creationId xmlns:a16="http://schemas.microsoft.com/office/drawing/2014/main" id="{15DDDD75-9A06-4F9D-834C-4D79D9BC31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941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2" name="Hexagon 221">
            <a:extLst>
              <a:ext uri="{FF2B5EF4-FFF2-40B4-BE49-F238E27FC236}">
                <a16:creationId xmlns:a16="http://schemas.microsoft.com/office/drawing/2014/main" id="{0F4545C9-1975-42ED-AEFA-2A9AD85F00F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073000" y="9414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Hexagon 222">
            <a:extLst>
              <a:ext uri="{FF2B5EF4-FFF2-40B4-BE49-F238E27FC236}">
                <a16:creationId xmlns:a16="http://schemas.microsoft.com/office/drawing/2014/main" id="{B596F8CB-5362-499E-8F96-2D61E22AF81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9414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4" name="Hexagon 223">
            <a:extLst>
              <a:ext uri="{FF2B5EF4-FFF2-40B4-BE49-F238E27FC236}">
                <a16:creationId xmlns:a16="http://schemas.microsoft.com/office/drawing/2014/main" id="{5D919E11-573D-490A-887E-4993718E23C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567000" y="941400"/>
            <a:ext cx="593999" cy="540000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0" name="Hexagon 239">
            <a:extLst>
              <a:ext uri="{FF2B5EF4-FFF2-40B4-BE49-F238E27FC236}">
                <a16:creationId xmlns:a16="http://schemas.microsoft.com/office/drawing/2014/main" id="{F4A1A5EA-D929-4542-8794-A354AA2A4B7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1" name="Hexagon 240">
            <a:extLst>
              <a:ext uri="{FF2B5EF4-FFF2-40B4-BE49-F238E27FC236}">
                <a16:creationId xmlns:a16="http://schemas.microsoft.com/office/drawing/2014/main" id="{8A6BE6A6-61E9-43A0-A1B8-86A9759A06C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2" name="Hexagon 241">
            <a:extLst>
              <a:ext uri="{FF2B5EF4-FFF2-40B4-BE49-F238E27FC236}">
                <a16:creationId xmlns:a16="http://schemas.microsoft.com/office/drawing/2014/main" id="{786B2861-5BAE-48D7-A3D3-74D055E7DB4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13986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3" name="Hexagon 242">
            <a:extLst>
              <a:ext uri="{FF2B5EF4-FFF2-40B4-BE49-F238E27FC236}">
                <a16:creationId xmlns:a16="http://schemas.microsoft.com/office/drawing/2014/main" id="{72A866EE-F70C-456A-96A7-FC08213E13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1398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5" name="Hexagon 244">
            <a:extLst>
              <a:ext uri="{FF2B5EF4-FFF2-40B4-BE49-F238E27FC236}">
                <a16:creationId xmlns:a16="http://schemas.microsoft.com/office/drawing/2014/main" id="{21AA8438-C4A6-4C5E-A73D-9C385C39BCC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1855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9" name="Hexagon 258">
            <a:extLst>
              <a:ext uri="{FF2B5EF4-FFF2-40B4-BE49-F238E27FC236}">
                <a16:creationId xmlns:a16="http://schemas.microsoft.com/office/drawing/2014/main" id="{37B2B472-1404-4DE8-B122-A80996B393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533000" y="18558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1" name="Hexagon 260">
            <a:extLst>
              <a:ext uri="{FF2B5EF4-FFF2-40B4-BE49-F238E27FC236}">
                <a16:creationId xmlns:a16="http://schemas.microsoft.com/office/drawing/2014/main" id="{18A01677-D240-4E77-97E4-3CF634534E0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1855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2" name="Hexagon 261">
            <a:extLst>
              <a:ext uri="{FF2B5EF4-FFF2-40B4-BE49-F238E27FC236}">
                <a16:creationId xmlns:a16="http://schemas.microsoft.com/office/drawing/2014/main" id="{01C410F6-FCEA-4028-A087-DDBBE125BC6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567000" y="1855800"/>
            <a:ext cx="593999" cy="540000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4" name="Hexagon 263">
            <a:extLst>
              <a:ext uri="{FF2B5EF4-FFF2-40B4-BE49-F238E27FC236}">
                <a16:creationId xmlns:a16="http://schemas.microsoft.com/office/drawing/2014/main" id="{C60F1079-8B51-42AD-BC41-F2460C1C24F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2313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5" name="Hexagon 264">
            <a:extLst>
              <a:ext uri="{FF2B5EF4-FFF2-40B4-BE49-F238E27FC236}">
                <a16:creationId xmlns:a16="http://schemas.microsoft.com/office/drawing/2014/main" id="{48E98FB1-9048-4EE9-89CD-49586644A70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23130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9" name="Hexagon 278">
            <a:extLst>
              <a:ext uri="{FF2B5EF4-FFF2-40B4-BE49-F238E27FC236}">
                <a16:creationId xmlns:a16="http://schemas.microsoft.com/office/drawing/2014/main" id="{7FA2F662-EE42-4D05-AF5E-5EA9AA6D748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2313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0" name="Hexagon 279">
            <a:extLst>
              <a:ext uri="{FF2B5EF4-FFF2-40B4-BE49-F238E27FC236}">
                <a16:creationId xmlns:a16="http://schemas.microsoft.com/office/drawing/2014/main" id="{E8E18DB7-D7F7-4CBF-AEB8-8A4834E157C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2313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1" name="Hexagon 280">
            <a:extLst>
              <a:ext uri="{FF2B5EF4-FFF2-40B4-BE49-F238E27FC236}">
                <a16:creationId xmlns:a16="http://schemas.microsoft.com/office/drawing/2014/main" id="{8C929F1F-C5D8-4B59-8DEC-3CB4ADA1F12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2313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3" name="Hexagon 282">
            <a:extLst>
              <a:ext uri="{FF2B5EF4-FFF2-40B4-BE49-F238E27FC236}">
                <a16:creationId xmlns:a16="http://schemas.microsoft.com/office/drawing/2014/main" id="{D0B76B90-8C74-4E78-A193-68EB7158E18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277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9" name="Hexagon 298">
            <a:extLst>
              <a:ext uri="{FF2B5EF4-FFF2-40B4-BE49-F238E27FC236}">
                <a16:creationId xmlns:a16="http://schemas.microsoft.com/office/drawing/2014/main" id="{72AD6B53-26B3-4799-A204-748711A3618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613000" y="277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0" name="Hexagon 299">
            <a:extLst>
              <a:ext uri="{FF2B5EF4-FFF2-40B4-BE49-F238E27FC236}">
                <a16:creationId xmlns:a16="http://schemas.microsoft.com/office/drawing/2014/main" id="{F2B2E098-FF8D-4EE6-9C67-0590E6EE1A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567000" y="2770200"/>
            <a:ext cx="593999" cy="540000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3" name="Hexagon 302">
            <a:extLst>
              <a:ext uri="{FF2B5EF4-FFF2-40B4-BE49-F238E27FC236}">
                <a16:creationId xmlns:a16="http://schemas.microsoft.com/office/drawing/2014/main" id="{1258C7E7-16A0-46B9-A10E-23D7D10F422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32274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8" name="Hexagon 317">
            <a:extLst>
              <a:ext uri="{FF2B5EF4-FFF2-40B4-BE49-F238E27FC236}">
                <a16:creationId xmlns:a16="http://schemas.microsoft.com/office/drawing/2014/main" id="{1E5D4444-6097-46AA-9007-7502783F866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3227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9" name="Hexagon 318">
            <a:extLst>
              <a:ext uri="{FF2B5EF4-FFF2-40B4-BE49-F238E27FC236}">
                <a16:creationId xmlns:a16="http://schemas.microsoft.com/office/drawing/2014/main" id="{D2CD5865-D91D-47AB-BE87-6EEBE9C0F9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32274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1" name="Hexagon 320">
            <a:extLst>
              <a:ext uri="{FF2B5EF4-FFF2-40B4-BE49-F238E27FC236}">
                <a16:creationId xmlns:a16="http://schemas.microsoft.com/office/drawing/2014/main" id="{01806306-6AAE-4804-AEF3-72A70A24436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3684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2" name="Hexagon 321">
            <a:extLst>
              <a:ext uri="{FF2B5EF4-FFF2-40B4-BE49-F238E27FC236}">
                <a16:creationId xmlns:a16="http://schemas.microsoft.com/office/drawing/2014/main" id="{27BF32AF-E66E-4D8C-994B-9F2B4245A1B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36846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4" name="Hexagon 323">
            <a:extLst>
              <a:ext uri="{FF2B5EF4-FFF2-40B4-BE49-F238E27FC236}">
                <a16:creationId xmlns:a16="http://schemas.microsoft.com/office/drawing/2014/main" id="{BD42BCD0-2765-4F76-995D-60B4D5C1526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36846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8" name="Hexagon 337">
            <a:extLst>
              <a:ext uri="{FF2B5EF4-FFF2-40B4-BE49-F238E27FC236}">
                <a16:creationId xmlns:a16="http://schemas.microsoft.com/office/drawing/2014/main" id="{DF1DD17C-6A7B-4927-8DD0-3C6E309872B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567000" y="3684600"/>
            <a:ext cx="593999" cy="540000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0" name="Hexagon 339">
            <a:extLst>
              <a:ext uri="{FF2B5EF4-FFF2-40B4-BE49-F238E27FC236}">
                <a16:creationId xmlns:a16="http://schemas.microsoft.com/office/drawing/2014/main" id="{210EF964-4BEE-4022-892C-20D2F0706FB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41418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1" name="Hexagon 340">
            <a:extLst>
              <a:ext uri="{FF2B5EF4-FFF2-40B4-BE49-F238E27FC236}">
                <a16:creationId xmlns:a16="http://schemas.microsoft.com/office/drawing/2014/main" id="{32F68E90-7EF0-4E2D-A71C-BD06263F070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2" name="Hexagon 341">
            <a:extLst>
              <a:ext uri="{FF2B5EF4-FFF2-40B4-BE49-F238E27FC236}">
                <a16:creationId xmlns:a16="http://schemas.microsoft.com/office/drawing/2014/main" id="{B8433E25-C633-4F63-84DB-F63E2D5B9F7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3" name="Hexagon 342">
            <a:extLst>
              <a:ext uri="{FF2B5EF4-FFF2-40B4-BE49-F238E27FC236}">
                <a16:creationId xmlns:a16="http://schemas.microsoft.com/office/drawing/2014/main" id="{1AF2BA4F-7ECD-4CDB-B54A-210252D792F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5" name="Hexagon 344">
            <a:extLst>
              <a:ext uri="{FF2B5EF4-FFF2-40B4-BE49-F238E27FC236}">
                <a16:creationId xmlns:a16="http://schemas.microsoft.com/office/drawing/2014/main" id="{804B9793-DC7B-427F-B33A-E7C84563694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6" name="Hexagon 345">
            <a:extLst>
              <a:ext uri="{FF2B5EF4-FFF2-40B4-BE49-F238E27FC236}">
                <a16:creationId xmlns:a16="http://schemas.microsoft.com/office/drawing/2014/main" id="{BC0CFECB-3446-4F51-A31A-DB971E7CB3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7" name="Hexagon 346">
            <a:extLst>
              <a:ext uri="{FF2B5EF4-FFF2-40B4-BE49-F238E27FC236}">
                <a16:creationId xmlns:a16="http://schemas.microsoft.com/office/drawing/2014/main" id="{EACBD20F-2C6B-4DE1-88EF-D83D77EE1EF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41418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0" name="Hexagon 349">
            <a:extLst>
              <a:ext uri="{FF2B5EF4-FFF2-40B4-BE49-F238E27FC236}">
                <a16:creationId xmlns:a16="http://schemas.microsoft.com/office/drawing/2014/main" id="{28694A3D-C7AD-40C7-8B24-B3197067740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4141800"/>
            <a:ext cx="593999" cy="540000"/>
          </a:xfrm>
          <a:prstGeom prst="hexag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7" name="Hexagon 356">
            <a:extLst>
              <a:ext uri="{FF2B5EF4-FFF2-40B4-BE49-F238E27FC236}">
                <a16:creationId xmlns:a16="http://schemas.microsoft.com/office/drawing/2014/main" id="{6751DDC4-4BB1-4C21-ADC5-AB6DAD34A58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41418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9" name="Hexagon 358">
            <a:extLst>
              <a:ext uri="{FF2B5EF4-FFF2-40B4-BE49-F238E27FC236}">
                <a16:creationId xmlns:a16="http://schemas.microsoft.com/office/drawing/2014/main" id="{4EA05D14-8A76-487F-B82A-DAE0A7E9ED0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7000" y="45990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0" name="Hexagon 359">
            <a:extLst>
              <a:ext uri="{FF2B5EF4-FFF2-40B4-BE49-F238E27FC236}">
                <a16:creationId xmlns:a16="http://schemas.microsoft.com/office/drawing/2014/main" id="{F22D3D2D-DF9F-4622-8F5F-E8857B904F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1" name="Hexagon 360">
            <a:extLst>
              <a:ext uri="{FF2B5EF4-FFF2-40B4-BE49-F238E27FC236}">
                <a16:creationId xmlns:a16="http://schemas.microsoft.com/office/drawing/2014/main" id="{BD5579C7-7263-4A8F-B343-4FB753489C6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5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2" name="Hexagon 361">
            <a:extLst>
              <a:ext uri="{FF2B5EF4-FFF2-40B4-BE49-F238E27FC236}">
                <a16:creationId xmlns:a16="http://schemas.microsoft.com/office/drawing/2014/main" id="{C77B0E6E-F6AA-40C1-A7A2-2F522711811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9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3" name="Hexagon 362">
            <a:extLst>
              <a:ext uri="{FF2B5EF4-FFF2-40B4-BE49-F238E27FC236}">
                <a16:creationId xmlns:a16="http://schemas.microsoft.com/office/drawing/2014/main" id="{001E9375-5F66-4369-8CDF-4AC9C1139C8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13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4" name="Hexagon 363">
            <a:extLst>
              <a:ext uri="{FF2B5EF4-FFF2-40B4-BE49-F238E27FC236}">
                <a16:creationId xmlns:a16="http://schemas.microsoft.com/office/drawing/2014/main" id="{B61D6456-AE7E-46EB-8FB8-D405B394328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67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5" name="Hexagon 364">
            <a:extLst>
              <a:ext uri="{FF2B5EF4-FFF2-40B4-BE49-F238E27FC236}">
                <a16:creationId xmlns:a16="http://schemas.microsoft.com/office/drawing/2014/main" id="{B64EFB8F-484C-4296-8A9A-15FB3773779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21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6" name="Hexagon 365">
            <a:extLst>
              <a:ext uri="{FF2B5EF4-FFF2-40B4-BE49-F238E27FC236}">
                <a16:creationId xmlns:a16="http://schemas.microsoft.com/office/drawing/2014/main" id="{7B35433F-EC47-4F9D-90AE-6EF72C77D0E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753000" y="45990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7" name="Hexagon 366">
            <a:extLst>
              <a:ext uri="{FF2B5EF4-FFF2-40B4-BE49-F238E27FC236}">
                <a16:creationId xmlns:a16="http://schemas.microsoft.com/office/drawing/2014/main" id="{2C8B6528-5774-4D99-A30E-D8276173F75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29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8" name="Hexagon 367">
            <a:extLst>
              <a:ext uri="{FF2B5EF4-FFF2-40B4-BE49-F238E27FC236}">
                <a16:creationId xmlns:a16="http://schemas.microsoft.com/office/drawing/2014/main" id="{2517C6AE-1C8D-4A8A-9FFF-66E25506C23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83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9" name="Hexagon 368">
            <a:extLst>
              <a:ext uri="{FF2B5EF4-FFF2-40B4-BE49-F238E27FC236}">
                <a16:creationId xmlns:a16="http://schemas.microsoft.com/office/drawing/2014/main" id="{CAFDC572-E8E1-4BEF-AC4E-0B0D7A5CEB0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73000" y="45990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6" name="Hexagon 375">
            <a:extLst>
              <a:ext uri="{FF2B5EF4-FFF2-40B4-BE49-F238E27FC236}">
                <a16:creationId xmlns:a16="http://schemas.microsoft.com/office/drawing/2014/main" id="{59580F4D-FD11-4C5B-BAAA-09938ED1146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567000" y="4599000"/>
            <a:ext cx="593999" cy="540000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8" name="Hexagon 377">
            <a:extLst>
              <a:ext uri="{FF2B5EF4-FFF2-40B4-BE49-F238E27FC236}">
                <a16:creationId xmlns:a16="http://schemas.microsoft.com/office/drawing/2014/main" id="{40E25715-80B7-4BE8-90E0-4CA554B0D7C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9" name="Hexagon 378">
            <a:extLst>
              <a:ext uri="{FF2B5EF4-FFF2-40B4-BE49-F238E27FC236}">
                <a16:creationId xmlns:a16="http://schemas.microsoft.com/office/drawing/2014/main" id="{7359570A-F8F8-4209-A863-C74834572A9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0" name="Hexagon 379">
            <a:extLst>
              <a:ext uri="{FF2B5EF4-FFF2-40B4-BE49-F238E27FC236}">
                <a16:creationId xmlns:a16="http://schemas.microsoft.com/office/drawing/2014/main" id="{8E6B4C9E-229C-4F8D-A725-39F936390E6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2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1" name="Hexagon 380">
            <a:extLst>
              <a:ext uri="{FF2B5EF4-FFF2-40B4-BE49-F238E27FC236}">
                <a16:creationId xmlns:a16="http://schemas.microsoft.com/office/drawing/2014/main" id="{3665FE01-D6A6-4165-9BAB-D03825ADE5F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86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2" name="Hexagon 381">
            <a:extLst>
              <a:ext uri="{FF2B5EF4-FFF2-40B4-BE49-F238E27FC236}">
                <a16:creationId xmlns:a16="http://schemas.microsoft.com/office/drawing/2014/main" id="{015C9BEF-3192-4C81-B3B7-0060D25BB05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40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3" name="Hexagon 382">
            <a:extLst>
              <a:ext uri="{FF2B5EF4-FFF2-40B4-BE49-F238E27FC236}">
                <a16:creationId xmlns:a16="http://schemas.microsoft.com/office/drawing/2014/main" id="{7EFDCFF3-7E33-40FE-957E-84948C31D89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94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4" name="Hexagon 383">
            <a:extLst>
              <a:ext uri="{FF2B5EF4-FFF2-40B4-BE49-F238E27FC236}">
                <a16:creationId xmlns:a16="http://schemas.microsoft.com/office/drawing/2014/main" id="{BAED7928-2DDF-462F-B15D-0C9EF175BBB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5" name="Hexagon 384">
            <a:extLst>
              <a:ext uri="{FF2B5EF4-FFF2-40B4-BE49-F238E27FC236}">
                <a16:creationId xmlns:a16="http://schemas.microsoft.com/office/drawing/2014/main" id="{D21BD34E-1A9B-4289-8037-0CDA61A9F1E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6" name="Hexagon 385">
            <a:extLst>
              <a:ext uri="{FF2B5EF4-FFF2-40B4-BE49-F238E27FC236}">
                <a16:creationId xmlns:a16="http://schemas.microsoft.com/office/drawing/2014/main" id="{E81FD184-FF7B-460A-B229-4178C223908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7" name="Hexagon 386">
            <a:extLst>
              <a:ext uri="{FF2B5EF4-FFF2-40B4-BE49-F238E27FC236}">
                <a16:creationId xmlns:a16="http://schemas.microsoft.com/office/drawing/2014/main" id="{0EB4F50D-9ADC-451D-A5B0-70D9586F7B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5056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8" name="Hexagon 387">
            <a:extLst>
              <a:ext uri="{FF2B5EF4-FFF2-40B4-BE49-F238E27FC236}">
                <a16:creationId xmlns:a16="http://schemas.microsoft.com/office/drawing/2014/main" id="{1AF6EDAA-0141-4C28-BA27-571EECD2177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5056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5" name="Hexagon 394">
            <a:extLst>
              <a:ext uri="{FF2B5EF4-FFF2-40B4-BE49-F238E27FC236}">
                <a16:creationId xmlns:a16="http://schemas.microsoft.com/office/drawing/2014/main" id="{D39B3706-F0ED-4868-A358-92898C0568A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97001" y="5056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3" name="Hexagon 402">
            <a:extLst>
              <a:ext uri="{FF2B5EF4-FFF2-40B4-BE49-F238E27FC236}">
                <a16:creationId xmlns:a16="http://schemas.microsoft.com/office/drawing/2014/main" id="{A38ADB76-AB56-4F73-99A8-4A8FE9B1B9A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482999" y="-430200"/>
            <a:ext cx="593999" cy="540000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4" name="Hexagon 403">
            <a:extLst>
              <a:ext uri="{FF2B5EF4-FFF2-40B4-BE49-F238E27FC236}">
                <a16:creationId xmlns:a16="http://schemas.microsoft.com/office/drawing/2014/main" id="{AC013896-9DF1-4F23-9D28-BCA2F1B5001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02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5" name="Hexagon 404">
            <a:extLst>
              <a:ext uri="{FF2B5EF4-FFF2-40B4-BE49-F238E27FC236}">
                <a16:creationId xmlns:a16="http://schemas.microsoft.com/office/drawing/2014/main" id="{540DDF7E-E185-4AA9-807B-24576871153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56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6" name="Hexagon 405">
            <a:extLst>
              <a:ext uri="{FF2B5EF4-FFF2-40B4-BE49-F238E27FC236}">
                <a16:creationId xmlns:a16="http://schemas.microsoft.com/office/drawing/2014/main" id="{AECED11C-89D4-4B45-8B66-6F40C4A4348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10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7" name="Hexagon 406">
            <a:extLst>
              <a:ext uri="{FF2B5EF4-FFF2-40B4-BE49-F238E27FC236}">
                <a16:creationId xmlns:a16="http://schemas.microsoft.com/office/drawing/2014/main" id="{685F957D-5277-43B9-A33D-971286F8B1F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642999" y="-430200"/>
            <a:ext cx="593999" cy="54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8" name="Hexagon 407">
            <a:extLst>
              <a:ext uri="{FF2B5EF4-FFF2-40B4-BE49-F238E27FC236}">
                <a16:creationId xmlns:a16="http://schemas.microsoft.com/office/drawing/2014/main" id="{9A3B7107-3B63-4EC0-8B4B-C5F4D552F40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182999" y="-430200"/>
            <a:ext cx="593999" cy="540000"/>
          </a:xfrm>
          <a:prstGeom prst="hexag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9" name="Hexagon 408">
            <a:extLst>
              <a:ext uri="{FF2B5EF4-FFF2-40B4-BE49-F238E27FC236}">
                <a16:creationId xmlns:a16="http://schemas.microsoft.com/office/drawing/2014/main" id="{33E8007A-BA30-44D4-A39F-940F8D17625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72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0" name="Hexagon 409">
            <a:extLst>
              <a:ext uri="{FF2B5EF4-FFF2-40B4-BE49-F238E27FC236}">
                <a16:creationId xmlns:a16="http://schemas.microsoft.com/office/drawing/2014/main" id="{A53575FD-C105-42FB-83F9-305DF078E24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26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1" name="Hexagon 410">
            <a:extLst>
              <a:ext uri="{FF2B5EF4-FFF2-40B4-BE49-F238E27FC236}">
                <a16:creationId xmlns:a16="http://schemas.microsoft.com/office/drawing/2014/main" id="{C44451AD-4122-4CAC-B60D-9AC6D87F695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0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2" name="Hexagon 411">
            <a:extLst>
              <a:ext uri="{FF2B5EF4-FFF2-40B4-BE49-F238E27FC236}">
                <a16:creationId xmlns:a16="http://schemas.microsoft.com/office/drawing/2014/main" id="{AB9B84C3-25C1-4FA6-9B2C-5001F5DD0B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4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3" name="Hexagon 412">
            <a:extLst>
              <a:ext uri="{FF2B5EF4-FFF2-40B4-BE49-F238E27FC236}">
                <a16:creationId xmlns:a16="http://schemas.microsoft.com/office/drawing/2014/main" id="{BE625006-8DB2-46D7-BE00-9D9B75716DD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882999" y="-430200"/>
            <a:ext cx="593999" cy="540000"/>
          </a:xfrm>
          <a:prstGeom prst="hexagon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BC220CF-AC05-47B0-9CB6-201AFD1663E0}"/>
              </a:ext>
            </a:extLst>
          </p:cNvPr>
          <p:cNvSpPr>
            <a:spLocks noChangeAspect="1"/>
          </p:cNvSpPr>
          <p:nvPr userDrawn="1"/>
        </p:nvSpPr>
        <p:spPr>
          <a:xfrm>
            <a:off x="8730000" y="4734000"/>
            <a:ext cx="108000" cy="108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9932708-8546-4AFB-85FC-7C9FEF714901}"/>
              </a:ext>
            </a:extLst>
          </p:cNvPr>
          <p:cNvCxnSpPr>
            <a:cxnSpLocks/>
            <a:endCxn id="105" idx="6"/>
          </p:cNvCxnSpPr>
          <p:nvPr userDrawn="1"/>
        </p:nvCxnSpPr>
        <p:spPr>
          <a:xfrm flipH="1">
            <a:off x="8838000" y="4788000"/>
            <a:ext cx="306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9F221892-B5DF-43D5-A256-FA43A6041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8" name="Google Shape;16;p2">
            <a:extLst>
              <a:ext uri="{FF2B5EF4-FFF2-40B4-BE49-F238E27FC236}">
                <a16:creationId xmlns:a16="http://schemas.microsoft.com/office/drawing/2014/main" id="{193933EE-99CB-414C-8B99-458F1D6939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2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93488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2550" y="646024"/>
            <a:ext cx="7859287" cy="32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2550" y="1294598"/>
            <a:ext cx="7859287" cy="320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D1A4E3-2D07-42F2-ADDD-B50E39419A2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046000" y="19008000"/>
            <a:ext cx="2880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22" r:id="rId2"/>
    <p:sldLayoutId id="2147483740" r:id="rId3"/>
    <p:sldLayoutId id="2147483720" r:id="rId4"/>
    <p:sldLayoutId id="2147483741" r:id="rId5"/>
    <p:sldLayoutId id="2147483742" r:id="rId6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1" i="0" u="none" strike="noStrike" cap="none">
          <a:solidFill>
            <a:srgbClr val="AD9C7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2700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Tx/>
        <a:buNone/>
        <a:defRPr sz="1400" b="0" i="0" u="none" strike="noStrike" cap="none">
          <a:solidFill>
            <a:srgbClr val="AD9C7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2550" y="646024"/>
            <a:ext cx="7859287" cy="32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2550" y="1294598"/>
            <a:ext cx="7859287" cy="320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D1A4E3-2D07-42F2-ADDD-B50E39419A2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046000" y="19008000"/>
            <a:ext cx="2880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3330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43" r:id="rId2"/>
    <p:sldLayoutId id="2147483737" r:id="rId3"/>
    <p:sldLayoutId id="2147483738" r:id="rId4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1" i="0" u="none" strike="noStrike" cap="none">
          <a:solidFill>
            <a:srgbClr val="AD9C7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2700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Tx/>
        <a:buNone/>
        <a:defRPr sz="1400" b="0" i="0" u="none" strike="noStrike" cap="none">
          <a:solidFill>
            <a:srgbClr val="AD9C7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JliCTWVa5Tk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eolsoc.org.uk/careers" TargetMode="External"/><Relationship Id="rId3" Type="http://schemas.openxmlformats.org/officeDocument/2006/relationships/hyperlink" Target="https://youtu.be/oW5uIa2ukus" TargetMode="External"/><Relationship Id="rId7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APhfktJsuDw" TargetMode="External"/><Relationship Id="rId11" Type="http://schemas.openxmlformats.org/officeDocument/2006/relationships/image" Target="../media/image37.jpg"/><Relationship Id="rId5" Type="http://schemas.openxmlformats.org/officeDocument/2006/relationships/hyperlink" Target="https://youtu.be/K6MlYlYe9dc" TargetMode="External"/><Relationship Id="rId10" Type="http://schemas.openxmlformats.org/officeDocument/2006/relationships/image" Target="../media/image36.jpg"/><Relationship Id="rId4" Type="http://schemas.openxmlformats.org/officeDocument/2006/relationships/hyperlink" Target="https://youtu.be/FjwYz_-eda8" TargetMode="External"/><Relationship Id="rId9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5AC9-5D67-F041-A6F2-2CD5D8D1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CRITICAL MINERALS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75B37-5D1E-8C46-9FF5-E28A0606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KS3 Lesson 2</a:t>
            </a:r>
            <a:br>
              <a:rPr lang="en-GB" dirty="0"/>
            </a:br>
            <a:r>
              <a:rPr lang="en-GB" dirty="0"/>
              <a:t>The life cycle of a mineral</a:t>
            </a:r>
          </a:p>
        </p:txBody>
      </p:sp>
    </p:spTree>
    <p:extLst>
      <p:ext uri="{BB962C8B-B14F-4D97-AF65-F5344CB8AC3E}">
        <p14:creationId xmlns:p14="http://schemas.microsoft.com/office/powerpoint/2010/main" val="333788771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5AC9-5D67-F041-A6F2-2CD5D8D1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CRITICAL MINERALS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75B37-5D1E-8C46-9FF5-E28A0606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2:</a:t>
            </a:r>
            <a:br>
              <a:rPr lang="en-GB" dirty="0"/>
            </a:br>
            <a:r>
              <a:rPr lang="en-GB" dirty="0"/>
              <a:t>careers in geoscience</a:t>
            </a:r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BDA72928-B3BF-3F4D-919C-33FE555E16F3}"/>
              </a:ext>
            </a:extLst>
          </p:cNvPr>
          <p:cNvSpPr txBox="1">
            <a:spLocks/>
          </p:cNvSpPr>
          <p:nvPr/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72376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6722A7-F5F5-4C80-AAFF-3C0F7C58D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2: Careers in geoscience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FC2E-A892-4006-8BAD-ACC08D948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8548009-10C7-405F-BFBF-669C8FB6F65C}"/>
              </a:ext>
            </a:extLst>
          </p:cNvPr>
          <p:cNvSpPr txBox="1">
            <a:spLocks/>
          </p:cNvSpPr>
          <p:nvPr/>
        </p:nvSpPr>
        <p:spPr>
          <a:xfrm>
            <a:off x="179998" y="1152525"/>
            <a:ext cx="8784000" cy="65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350" lvl="0" indent="0">
              <a:spcBef>
                <a:spcPts val="360"/>
              </a:spcBef>
              <a:buClr>
                <a:srgbClr val="00615A"/>
              </a:buClr>
              <a:buSzPts val="1800"/>
              <a:buNone/>
            </a:pPr>
            <a:r>
              <a:rPr lang="en-GB" dirty="0">
                <a:solidFill>
                  <a:schemeClr val="tx1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informative video about geology</a:t>
            </a:r>
            <a:endParaRPr lang="en-GB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80DD3B4B-A843-4F5C-BB55-ACF1D4418810}"/>
              </a:ext>
            </a:extLst>
          </p:cNvPr>
          <p:cNvSpPr/>
          <p:nvPr/>
        </p:nvSpPr>
        <p:spPr>
          <a:xfrm>
            <a:off x="179998" y="720000"/>
            <a:ext cx="8784000" cy="432000"/>
          </a:xfrm>
          <a:prstGeom prst="round2SameRect">
            <a:avLst/>
          </a:prstGeom>
          <a:solidFill>
            <a:srgbClr val="00B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</a:rPr>
              <a:t>Why study geology?</a:t>
            </a:r>
            <a:endParaRPr lang="en-GB" sz="20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C764CC5-CF43-4CAB-884F-9DDDE8628464}"/>
              </a:ext>
            </a:extLst>
          </p:cNvPr>
          <p:cNvSpPr>
            <a:spLocks noChangeAspect="1"/>
          </p:cNvSpPr>
          <p:nvPr/>
        </p:nvSpPr>
        <p:spPr>
          <a:xfrm>
            <a:off x="3131998" y="1584000"/>
            <a:ext cx="2880000" cy="28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28879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2E0CA5B-B131-448D-8EC8-46C1B885DA38}"/>
              </a:ext>
            </a:extLst>
          </p:cNvPr>
          <p:cNvCxnSpPr>
            <a:cxnSpLocks/>
            <a:endCxn id="16" idx="2"/>
          </p:cNvCxnSpPr>
          <p:nvPr/>
        </p:nvCxnSpPr>
        <p:spPr>
          <a:xfrm flipH="1">
            <a:off x="2709000" y="2663998"/>
            <a:ext cx="6435000" cy="2"/>
          </a:xfrm>
          <a:prstGeom prst="line">
            <a:avLst/>
          </a:prstGeom>
          <a:ln w="10160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DADA2E-EBF5-46B1-AB04-45803C7EF7B6}"/>
              </a:ext>
            </a:extLst>
          </p:cNvPr>
          <p:cNvCxnSpPr>
            <a:cxnSpLocks/>
            <a:endCxn id="27" idx="2"/>
          </p:cNvCxnSpPr>
          <p:nvPr/>
        </p:nvCxnSpPr>
        <p:spPr>
          <a:xfrm flipH="1">
            <a:off x="2016000" y="1368000"/>
            <a:ext cx="7128000" cy="0"/>
          </a:xfrm>
          <a:prstGeom prst="line">
            <a:avLst/>
          </a:prstGeom>
          <a:ln w="1016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D76966-4523-4D5B-9B64-84AFDCCA71F8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 flipH="1">
            <a:off x="2016000" y="3960000"/>
            <a:ext cx="5634000" cy="0"/>
          </a:xfrm>
          <a:prstGeom prst="line">
            <a:avLst/>
          </a:prstGeom>
          <a:ln w="10160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968563-3342-46DA-87E9-2316F51DEA41}"/>
              </a:ext>
            </a:extLst>
          </p:cNvPr>
          <p:cNvCxnSpPr>
            <a:cxnSpLocks/>
          </p:cNvCxnSpPr>
          <p:nvPr/>
        </p:nvCxnSpPr>
        <p:spPr>
          <a:xfrm rot="5400000">
            <a:off x="7650000" y="2664000"/>
            <a:ext cx="1296000" cy="1296000"/>
          </a:xfrm>
          <a:prstGeom prst="line">
            <a:avLst/>
          </a:prstGeom>
          <a:ln w="101600" cap="rnd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6722A7-F5F5-4C80-AAFF-3C0F7C58D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2: Careers in geoscience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FC2E-A892-4006-8BAD-ACC08D948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B89750-C36A-4664-BF9D-30108B281858}"/>
              </a:ext>
            </a:extLst>
          </p:cNvPr>
          <p:cNvSpPr/>
          <p:nvPr/>
        </p:nvSpPr>
        <p:spPr>
          <a:xfrm>
            <a:off x="4788000" y="720000"/>
            <a:ext cx="1296000" cy="129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42615B-C0BC-4674-A073-733BAEBB6B17}"/>
              </a:ext>
            </a:extLst>
          </p:cNvPr>
          <p:cNvSpPr/>
          <p:nvPr/>
        </p:nvSpPr>
        <p:spPr>
          <a:xfrm>
            <a:off x="6174000" y="720000"/>
            <a:ext cx="1296000" cy="129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DCB2E5-D8B5-41E3-A8B2-C1CEBBA580B7}"/>
              </a:ext>
            </a:extLst>
          </p:cNvPr>
          <p:cNvSpPr/>
          <p:nvPr/>
        </p:nvSpPr>
        <p:spPr>
          <a:xfrm>
            <a:off x="7560000" y="720000"/>
            <a:ext cx="1296000" cy="1296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91C2DB-38F1-4B4A-83C6-3E3FE44CAAC4}"/>
              </a:ext>
            </a:extLst>
          </p:cNvPr>
          <p:cNvSpPr/>
          <p:nvPr/>
        </p:nvSpPr>
        <p:spPr>
          <a:xfrm>
            <a:off x="3402000" y="720000"/>
            <a:ext cx="1296000" cy="1296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BD0158-B0EF-436F-B41C-DFEB5567F55E}"/>
              </a:ext>
            </a:extLst>
          </p:cNvPr>
          <p:cNvSpPr/>
          <p:nvPr/>
        </p:nvSpPr>
        <p:spPr>
          <a:xfrm>
            <a:off x="4788000" y="3312000"/>
            <a:ext cx="1296000" cy="1296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7EEA38-6296-4626-B36F-E8B72E9FAF3D}"/>
              </a:ext>
            </a:extLst>
          </p:cNvPr>
          <p:cNvSpPr/>
          <p:nvPr/>
        </p:nvSpPr>
        <p:spPr>
          <a:xfrm>
            <a:off x="6174000" y="3312000"/>
            <a:ext cx="1296000" cy="1296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113011-AF8B-4A89-94E3-F5EDB591158E}"/>
              </a:ext>
            </a:extLst>
          </p:cNvPr>
          <p:cNvSpPr/>
          <p:nvPr/>
        </p:nvSpPr>
        <p:spPr>
          <a:xfrm>
            <a:off x="3402000" y="3312000"/>
            <a:ext cx="1296000" cy="1296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FBD0B5-1EF1-4005-98C5-F884A5BE0E33}"/>
              </a:ext>
            </a:extLst>
          </p:cNvPr>
          <p:cNvSpPr/>
          <p:nvPr/>
        </p:nvSpPr>
        <p:spPr>
          <a:xfrm>
            <a:off x="2016000" y="3312000"/>
            <a:ext cx="1296000" cy="1296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E03F48-E24D-464A-A7D2-48CEBC2DB265}"/>
              </a:ext>
            </a:extLst>
          </p:cNvPr>
          <p:cNvSpPr/>
          <p:nvPr/>
        </p:nvSpPr>
        <p:spPr>
          <a:xfrm>
            <a:off x="5481000" y="2016000"/>
            <a:ext cx="1296000" cy="1296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E31643-FC4E-46E3-9527-6D230836F6F1}"/>
              </a:ext>
            </a:extLst>
          </p:cNvPr>
          <p:cNvSpPr/>
          <p:nvPr/>
        </p:nvSpPr>
        <p:spPr>
          <a:xfrm>
            <a:off x="6867000" y="2016000"/>
            <a:ext cx="1296000" cy="1296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9A5B2C-6B2D-4DE9-BFDB-AFE7254A78B8}"/>
              </a:ext>
            </a:extLst>
          </p:cNvPr>
          <p:cNvSpPr/>
          <p:nvPr/>
        </p:nvSpPr>
        <p:spPr>
          <a:xfrm>
            <a:off x="2709000" y="2016000"/>
            <a:ext cx="1296000" cy="1296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7B8FBF-C01A-446A-9526-EE78234A8757}"/>
              </a:ext>
            </a:extLst>
          </p:cNvPr>
          <p:cNvSpPr/>
          <p:nvPr/>
        </p:nvSpPr>
        <p:spPr>
          <a:xfrm>
            <a:off x="4095000" y="2016000"/>
            <a:ext cx="1296000" cy="1296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6F49451-8A3F-47AD-A2B3-B9AD731B4A2B}"/>
              </a:ext>
            </a:extLst>
          </p:cNvPr>
          <p:cNvSpPr txBox="1">
            <a:spLocks/>
          </p:cNvSpPr>
          <p:nvPr/>
        </p:nvSpPr>
        <p:spPr>
          <a:xfrm>
            <a:off x="179998" y="599612"/>
            <a:ext cx="1746002" cy="4543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92100" indent="-2857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Jewellery designer</a:t>
            </a:r>
          </a:p>
          <a:p>
            <a:pPr marL="292100" indent="-2857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Waste disposal expert</a:t>
            </a:r>
          </a:p>
          <a:p>
            <a:pPr marL="292100" indent="-2857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Landscape architect</a:t>
            </a:r>
          </a:p>
          <a:p>
            <a:pPr marL="292100" indent="-2857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Petroleum geologist</a:t>
            </a:r>
          </a:p>
          <a:p>
            <a:pPr marL="292100" indent="-2857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Hydrogeologist</a:t>
            </a:r>
          </a:p>
          <a:p>
            <a:pPr marL="292100" indent="-2857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Volcanologist</a:t>
            </a:r>
          </a:p>
          <a:p>
            <a:pPr marL="292100" indent="-2857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Geophysicist or seismologist</a:t>
            </a:r>
          </a:p>
          <a:p>
            <a:pPr marL="292100" indent="-2857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Civil engineer</a:t>
            </a:r>
          </a:p>
          <a:p>
            <a:pPr marL="292100" indent="-2857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Quarry or mining geologist</a:t>
            </a:r>
          </a:p>
          <a:p>
            <a:pPr marL="292100" indent="-2857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Forensic geoscientist</a:t>
            </a:r>
          </a:p>
          <a:p>
            <a:pPr marL="292100" indent="-2857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Disaster hazard risk management expert</a:t>
            </a:r>
          </a:p>
          <a:p>
            <a:pPr marL="292100" indent="-2857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Palaeontologist</a:t>
            </a:r>
          </a:p>
          <a:p>
            <a:pPr marL="292100" indent="-2857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Mining engineer</a:t>
            </a:r>
          </a:p>
          <a:p>
            <a:pPr marL="292100" indent="-285750">
              <a:buSzPct val="100000"/>
              <a:buFont typeface="Wingdings" panose="05000000000000000000" pitchFamily="2" charset="2"/>
              <a:buChar char="§"/>
            </a:pPr>
            <a:endParaRPr lang="en-GB" sz="1200" dirty="0">
              <a:cs typeface="Calibri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FEE4666-8C42-4598-8DA1-AE09273B6C49}"/>
              </a:ext>
            </a:extLst>
          </p:cNvPr>
          <p:cNvSpPr/>
          <p:nvPr/>
        </p:nvSpPr>
        <p:spPr>
          <a:xfrm>
            <a:off x="2016000" y="720000"/>
            <a:ext cx="1296000" cy="1296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82938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2E0CA5B-B131-448D-8EC8-46C1B885DA38}"/>
              </a:ext>
            </a:extLst>
          </p:cNvPr>
          <p:cNvCxnSpPr>
            <a:cxnSpLocks/>
            <a:endCxn id="16" idx="2"/>
          </p:cNvCxnSpPr>
          <p:nvPr/>
        </p:nvCxnSpPr>
        <p:spPr>
          <a:xfrm flipH="1">
            <a:off x="2709000" y="2663998"/>
            <a:ext cx="6435000" cy="2"/>
          </a:xfrm>
          <a:prstGeom prst="line">
            <a:avLst/>
          </a:prstGeom>
          <a:ln w="10160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DADA2E-EBF5-46B1-AB04-45803C7EF7B6}"/>
              </a:ext>
            </a:extLst>
          </p:cNvPr>
          <p:cNvCxnSpPr>
            <a:cxnSpLocks/>
            <a:endCxn id="27" idx="2"/>
          </p:cNvCxnSpPr>
          <p:nvPr/>
        </p:nvCxnSpPr>
        <p:spPr>
          <a:xfrm flipH="1">
            <a:off x="2016000" y="1368000"/>
            <a:ext cx="7128000" cy="0"/>
          </a:xfrm>
          <a:prstGeom prst="line">
            <a:avLst/>
          </a:prstGeom>
          <a:ln w="1016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D76966-4523-4D5B-9B64-84AFDCCA71F8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 flipH="1">
            <a:off x="2016000" y="3960000"/>
            <a:ext cx="5634000" cy="0"/>
          </a:xfrm>
          <a:prstGeom prst="line">
            <a:avLst/>
          </a:prstGeom>
          <a:ln w="10160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968563-3342-46DA-87E9-2316F51DEA41}"/>
              </a:ext>
            </a:extLst>
          </p:cNvPr>
          <p:cNvCxnSpPr>
            <a:cxnSpLocks/>
          </p:cNvCxnSpPr>
          <p:nvPr/>
        </p:nvCxnSpPr>
        <p:spPr>
          <a:xfrm rot="5400000">
            <a:off x="7650000" y="2664000"/>
            <a:ext cx="1296000" cy="1296000"/>
          </a:xfrm>
          <a:prstGeom prst="line">
            <a:avLst/>
          </a:prstGeom>
          <a:ln w="101600" cap="rnd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6722A7-F5F5-4C80-AAFF-3C0F7C58D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2: Careers in geoscience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FC2E-A892-4006-8BAD-ACC08D948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B89750-C36A-4664-BF9D-30108B281858}"/>
              </a:ext>
            </a:extLst>
          </p:cNvPr>
          <p:cNvSpPr/>
          <p:nvPr/>
        </p:nvSpPr>
        <p:spPr>
          <a:xfrm>
            <a:off x="4788000" y="720000"/>
            <a:ext cx="1296000" cy="129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42615B-C0BC-4674-A073-733BAEBB6B17}"/>
              </a:ext>
            </a:extLst>
          </p:cNvPr>
          <p:cNvSpPr/>
          <p:nvPr/>
        </p:nvSpPr>
        <p:spPr>
          <a:xfrm>
            <a:off x="6174000" y="720000"/>
            <a:ext cx="1296000" cy="129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DCB2E5-D8B5-41E3-A8B2-C1CEBBA580B7}"/>
              </a:ext>
            </a:extLst>
          </p:cNvPr>
          <p:cNvSpPr/>
          <p:nvPr/>
        </p:nvSpPr>
        <p:spPr>
          <a:xfrm>
            <a:off x="7560000" y="720000"/>
            <a:ext cx="1296000" cy="1296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91C2DB-38F1-4B4A-83C6-3E3FE44CAAC4}"/>
              </a:ext>
            </a:extLst>
          </p:cNvPr>
          <p:cNvSpPr/>
          <p:nvPr/>
        </p:nvSpPr>
        <p:spPr>
          <a:xfrm>
            <a:off x="3402000" y="720000"/>
            <a:ext cx="1296000" cy="1296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BD0158-B0EF-436F-B41C-DFEB5567F55E}"/>
              </a:ext>
            </a:extLst>
          </p:cNvPr>
          <p:cNvSpPr/>
          <p:nvPr/>
        </p:nvSpPr>
        <p:spPr>
          <a:xfrm>
            <a:off x="4788000" y="3312000"/>
            <a:ext cx="1296000" cy="1296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7EEA38-6296-4626-B36F-E8B72E9FAF3D}"/>
              </a:ext>
            </a:extLst>
          </p:cNvPr>
          <p:cNvSpPr/>
          <p:nvPr/>
        </p:nvSpPr>
        <p:spPr>
          <a:xfrm>
            <a:off x="6174000" y="3312000"/>
            <a:ext cx="1296000" cy="1296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113011-AF8B-4A89-94E3-F5EDB591158E}"/>
              </a:ext>
            </a:extLst>
          </p:cNvPr>
          <p:cNvSpPr/>
          <p:nvPr/>
        </p:nvSpPr>
        <p:spPr>
          <a:xfrm>
            <a:off x="3402000" y="3312000"/>
            <a:ext cx="1296000" cy="1296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FBD0B5-1EF1-4005-98C5-F884A5BE0E33}"/>
              </a:ext>
            </a:extLst>
          </p:cNvPr>
          <p:cNvSpPr/>
          <p:nvPr/>
        </p:nvSpPr>
        <p:spPr>
          <a:xfrm>
            <a:off x="2016000" y="3312000"/>
            <a:ext cx="1296000" cy="1296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E03F48-E24D-464A-A7D2-48CEBC2DB265}"/>
              </a:ext>
            </a:extLst>
          </p:cNvPr>
          <p:cNvSpPr/>
          <p:nvPr/>
        </p:nvSpPr>
        <p:spPr>
          <a:xfrm>
            <a:off x="5481000" y="2016000"/>
            <a:ext cx="1296000" cy="1296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E31643-FC4E-46E3-9527-6D230836F6F1}"/>
              </a:ext>
            </a:extLst>
          </p:cNvPr>
          <p:cNvSpPr/>
          <p:nvPr/>
        </p:nvSpPr>
        <p:spPr>
          <a:xfrm>
            <a:off x="6867000" y="2016000"/>
            <a:ext cx="1296000" cy="1296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9A5B2C-6B2D-4DE9-BFDB-AFE7254A78B8}"/>
              </a:ext>
            </a:extLst>
          </p:cNvPr>
          <p:cNvSpPr/>
          <p:nvPr/>
        </p:nvSpPr>
        <p:spPr>
          <a:xfrm>
            <a:off x="2709000" y="2016000"/>
            <a:ext cx="1296000" cy="1296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7B8FBF-C01A-446A-9526-EE78234A8757}"/>
              </a:ext>
            </a:extLst>
          </p:cNvPr>
          <p:cNvSpPr/>
          <p:nvPr/>
        </p:nvSpPr>
        <p:spPr>
          <a:xfrm>
            <a:off x="4095000" y="2016000"/>
            <a:ext cx="1296000" cy="1296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6F49451-8A3F-47AD-A2B3-B9AD731B4A2B}"/>
              </a:ext>
            </a:extLst>
          </p:cNvPr>
          <p:cNvSpPr txBox="1">
            <a:spLocks/>
          </p:cNvSpPr>
          <p:nvPr/>
        </p:nvSpPr>
        <p:spPr>
          <a:xfrm>
            <a:off x="179997" y="720000"/>
            <a:ext cx="1746003" cy="442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-1714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Astronaut</a:t>
            </a:r>
          </a:p>
          <a:p>
            <a:pPr marL="177800" indent="-1714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Geological surveyor</a:t>
            </a:r>
          </a:p>
          <a:p>
            <a:pPr marL="177800" indent="-1714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Museum worker or curator</a:t>
            </a:r>
          </a:p>
          <a:p>
            <a:pPr marL="177800" indent="-1714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Flood management expert</a:t>
            </a:r>
          </a:p>
          <a:p>
            <a:pPr marL="177800" indent="-171450">
              <a:buSzPct val="100000"/>
              <a:buFont typeface="Wingdings" panose="05000000000000000000" pitchFamily="2" charset="2"/>
              <a:buChar char="§"/>
            </a:pPr>
            <a:r>
              <a:rPr lang="en-GB" sz="1150" dirty="0" err="1">
                <a:cs typeface="Segoe UI"/>
              </a:rPr>
              <a:t>Geoconservationist</a:t>
            </a:r>
            <a:endParaRPr lang="en-GB" sz="1150" dirty="0">
              <a:cs typeface="Segoe UI"/>
            </a:endParaRPr>
          </a:p>
          <a:p>
            <a:pPr marL="177800" indent="-1714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British Geological Survey</a:t>
            </a:r>
          </a:p>
          <a:p>
            <a:pPr marL="177800" indent="-1714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Science communicator</a:t>
            </a:r>
          </a:p>
          <a:p>
            <a:pPr marL="177800" indent="-1714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Industrial mineralogist</a:t>
            </a:r>
          </a:p>
          <a:p>
            <a:pPr marL="177800" indent="-1714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Climatologist</a:t>
            </a:r>
          </a:p>
          <a:p>
            <a:pPr marL="177800" indent="-1714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Environmental lawyer</a:t>
            </a:r>
          </a:p>
          <a:p>
            <a:pPr marL="177800" indent="-1714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Environmental impact assessor</a:t>
            </a:r>
          </a:p>
          <a:p>
            <a:pPr marL="177800" indent="-1714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Nuclear geologist</a:t>
            </a:r>
          </a:p>
          <a:p>
            <a:pPr marL="177800" indent="-171450">
              <a:buSzPct val="100000"/>
              <a:buFont typeface="Wingdings" panose="05000000000000000000" pitchFamily="2" charset="2"/>
              <a:buChar char="§"/>
            </a:pPr>
            <a:r>
              <a:rPr lang="en-GB" sz="1150" dirty="0">
                <a:cs typeface="Segoe UI"/>
              </a:rPr>
              <a:t>Teacher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FEE4666-8C42-4598-8DA1-AE09273B6C49}"/>
              </a:ext>
            </a:extLst>
          </p:cNvPr>
          <p:cNvSpPr/>
          <p:nvPr/>
        </p:nvSpPr>
        <p:spPr>
          <a:xfrm>
            <a:off x="2016000" y="720000"/>
            <a:ext cx="1296000" cy="1296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23243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1B62C6DC-F085-4705-9DB5-CBCCC7E4F9E6}"/>
              </a:ext>
            </a:extLst>
          </p:cNvPr>
          <p:cNvSpPr>
            <a:spLocks noChangeAspect="1"/>
          </p:cNvSpPr>
          <p:nvPr/>
        </p:nvSpPr>
        <p:spPr>
          <a:xfrm>
            <a:off x="3402000" y="3708000"/>
            <a:ext cx="900000" cy="90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6722A7-F5F5-4C80-AAFF-3C0F7C58D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2: Careers in geoscience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FC2E-A892-4006-8BAD-ACC08D948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8548009-10C7-405F-BFBF-669C8FB6F65C}"/>
              </a:ext>
            </a:extLst>
          </p:cNvPr>
          <p:cNvSpPr txBox="1">
            <a:spLocks/>
          </p:cNvSpPr>
          <p:nvPr/>
        </p:nvSpPr>
        <p:spPr>
          <a:xfrm>
            <a:off x="179998" y="1152525"/>
            <a:ext cx="4302000" cy="247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9210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Palaeobotanist Tammo Reichgelt and palaeoclimatologist Lorelei Curtin</a:t>
            </a:r>
            <a:endParaRPr lang="en-GB" dirty="0">
              <a:solidFill>
                <a:schemeClr val="tx1"/>
              </a:solidFill>
              <a:cs typeface="Calibri"/>
            </a:endParaRPr>
          </a:p>
          <a:p>
            <a:pPr marL="29210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  <a:cs typeface="Calibri"/>
            </a:endParaRP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Palaeoclimatologist</a:t>
            </a:r>
            <a: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Jessica Hinojosa</a:t>
            </a:r>
            <a:endParaRPr lang="en-GB" dirty="0">
              <a:solidFill>
                <a:schemeClr val="tx1"/>
              </a:solidFill>
            </a:endParaRPr>
          </a:p>
          <a:p>
            <a:pPr marL="29210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  <a:cs typeface="Calibri"/>
            </a:endParaRP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Exploration geologist Tomasz </a:t>
            </a:r>
            <a:r>
              <a:rPr lang="en-GB" dirty="0" err="1">
                <a:solidFill>
                  <a:schemeClr val="tx1"/>
                </a:solidFill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Gmerek</a:t>
            </a:r>
            <a:endParaRPr lang="en-GB" dirty="0">
              <a:solidFill>
                <a:schemeClr val="tx1"/>
              </a:solidFill>
              <a:cs typeface="Calibri"/>
            </a:endParaRPr>
          </a:p>
          <a:p>
            <a:pPr marL="29210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  <a:cs typeface="Calibri"/>
            </a:endParaRP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Mineralogist and petrologist Adrian Finch</a:t>
            </a:r>
            <a:endParaRPr lang="en-GB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80DD3B4B-A843-4F5C-BB55-ACF1D4418810}"/>
              </a:ext>
            </a:extLst>
          </p:cNvPr>
          <p:cNvSpPr/>
          <p:nvPr/>
        </p:nvSpPr>
        <p:spPr>
          <a:xfrm>
            <a:off x="179998" y="720000"/>
            <a:ext cx="4302000" cy="432000"/>
          </a:xfrm>
          <a:prstGeom prst="round2SameRect">
            <a:avLst/>
          </a:prstGeom>
          <a:solidFill>
            <a:srgbClr val="00B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/>
              <a:t>GeoBus</a:t>
            </a:r>
            <a:r>
              <a:rPr lang="en-GB" sz="2000" dirty="0"/>
              <a:t> – careers in geology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C764CC5-CF43-4CAB-884F-9DDDE8628464}"/>
              </a:ext>
            </a:extLst>
          </p:cNvPr>
          <p:cNvSpPr>
            <a:spLocks noChangeAspect="1"/>
          </p:cNvSpPr>
          <p:nvPr/>
        </p:nvSpPr>
        <p:spPr>
          <a:xfrm>
            <a:off x="5372998" y="1728000"/>
            <a:ext cx="2880000" cy="288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68268B84-8CEF-4906-B00E-D4147BFE1855}"/>
              </a:ext>
            </a:extLst>
          </p:cNvPr>
          <p:cNvSpPr/>
          <p:nvPr/>
        </p:nvSpPr>
        <p:spPr>
          <a:xfrm>
            <a:off x="4661998" y="720000"/>
            <a:ext cx="4302000" cy="432000"/>
          </a:xfrm>
          <a:prstGeom prst="round2SameRect">
            <a:avLst/>
          </a:prstGeom>
          <a:solidFill>
            <a:srgbClr val="00B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Geology career pathways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3B6837-2B06-44BB-B868-974A3FC130C0}"/>
              </a:ext>
            </a:extLst>
          </p:cNvPr>
          <p:cNvSpPr txBox="1">
            <a:spLocks/>
          </p:cNvSpPr>
          <p:nvPr/>
        </p:nvSpPr>
        <p:spPr>
          <a:xfrm>
            <a:off x="4661998" y="1152525"/>
            <a:ext cx="4302000" cy="247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9210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/>
                </a:solidFill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GeolSoc geology career pathways</a:t>
            </a:r>
            <a:endParaRPr lang="en-GB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790D4A-0755-412F-B9AF-0B138CD1E868}"/>
              </a:ext>
            </a:extLst>
          </p:cNvPr>
          <p:cNvSpPr>
            <a:spLocks noChangeAspect="1"/>
          </p:cNvSpPr>
          <p:nvPr/>
        </p:nvSpPr>
        <p:spPr>
          <a:xfrm>
            <a:off x="360000" y="3708000"/>
            <a:ext cx="900000" cy="900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4555D2-1A23-4B04-ACF5-6D9EE1EAA634}"/>
              </a:ext>
            </a:extLst>
          </p:cNvPr>
          <p:cNvSpPr>
            <a:spLocks noChangeAspect="1"/>
          </p:cNvSpPr>
          <p:nvPr/>
        </p:nvSpPr>
        <p:spPr>
          <a:xfrm>
            <a:off x="2388000" y="3708000"/>
            <a:ext cx="900000" cy="900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BB8DE82-6029-42C6-AD86-A2EDCF5869BD}"/>
              </a:ext>
            </a:extLst>
          </p:cNvPr>
          <p:cNvSpPr>
            <a:spLocks noChangeAspect="1"/>
          </p:cNvSpPr>
          <p:nvPr/>
        </p:nvSpPr>
        <p:spPr>
          <a:xfrm>
            <a:off x="1374000" y="3708000"/>
            <a:ext cx="900000" cy="900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03038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5AC9-5D67-F041-A6F2-2CD5D8D1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CRITICAL MINERALS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75B37-5D1E-8C46-9FF5-E28A0606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 of Lesson 2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6728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5AC9-5D67-F041-A6F2-2CD5D8D1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CRITICAL MINERALS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75B37-5D1E-8C46-9FF5-E28A0606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BDA72928-B3BF-3F4D-919C-33FE555E16F3}"/>
              </a:ext>
            </a:extLst>
          </p:cNvPr>
          <p:cNvSpPr txBox="1">
            <a:spLocks/>
          </p:cNvSpPr>
          <p:nvPr/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01098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70610-FA47-4EC3-9209-69F1946AC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1C5CE6-28F3-4D84-B1DB-848A107A21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E38C31-EB0E-499A-BDEE-F616FE2715D6}"/>
              </a:ext>
            </a:extLst>
          </p:cNvPr>
          <p:cNvSpPr txBox="1">
            <a:spLocks/>
          </p:cNvSpPr>
          <p:nvPr/>
        </p:nvSpPr>
        <p:spPr>
          <a:xfrm>
            <a:off x="1831850" y="1832400"/>
            <a:ext cx="5480299" cy="14058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b="0" dirty="0">
                <a:solidFill>
                  <a:schemeClr val="tx1"/>
                </a:solidFill>
              </a:rPr>
              <a:t>‘If it can’t be grown, it has to be mined!’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b="0" dirty="0">
                <a:solidFill>
                  <a:schemeClr val="tx1"/>
                </a:solidFill>
              </a:rPr>
              <a:t>Discuss this statement</a:t>
            </a:r>
          </a:p>
          <a:p>
            <a:pPr algn="ctr"/>
            <a:r>
              <a:rPr lang="en-GB" b="0" dirty="0">
                <a:solidFill>
                  <a:schemeClr val="tx1"/>
                </a:solidFill>
              </a:rPr>
              <a:t>Complete the question in your workbook</a:t>
            </a:r>
          </a:p>
        </p:txBody>
      </p:sp>
    </p:spTree>
    <p:extLst>
      <p:ext uri="{BB962C8B-B14F-4D97-AF65-F5344CB8AC3E}">
        <p14:creationId xmlns:p14="http://schemas.microsoft.com/office/powerpoint/2010/main" val="120756779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5AC9-5D67-F041-A6F2-2CD5D8D1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CRITICAL MINERALS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75B37-5D1E-8C46-9FF5-E28A0606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1:</a:t>
            </a:r>
            <a:br>
              <a:rPr lang="en-GB" dirty="0"/>
            </a:br>
            <a:r>
              <a:rPr lang="en-GB" dirty="0"/>
              <a:t>the life cycle of a mobile phone</a:t>
            </a:r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BDA72928-B3BF-3F4D-919C-33FE555E16F3}"/>
              </a:ext>
            </a:extLst>
          </p:cNvPr>
          <p:cNvSpPr txBox="1">
            <a:spLocks/>
          </p:cNvSpPr>
          <p:nvPr/>
        </p:nvSpPr>
        <p:spPr>
          <a:xfrm>
            <a:off x="8298000" y="4680000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57340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6722A7-F5F5-4C80-AAFF-3C0F7C58D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1 part 1: The life cycle of a mobile phone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FC2E-A892-4006-8BAD-ACC08D948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80DD3B4B-A843-4F5C-BB55-ACF1D4418810}"/>
              </a:ext>
            </a:extLst>
          </p:cNvPr>
          <p:cNvSpPr/>
          <p:nvPr/>
        </p:nvSpPr>
        <p:spPr>
          <a:xfrm>
            <a:off x="179998" y="720000"/>
            <a:ext cx="8784000" cy="432000"/>
          </a:xfrm>
          <a:prstGeom prst="round2SameRect">
            <a:avLst/>
          </a:prstGeom>
          <a:solidFill>
            <a:srgbClr val="00B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What is in a mobile phone?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74969B-65CD-449E-9170-7A7DABB49AA2}"/>
              </a:ext>
            </a:extLst>
          </p:cNvPr>
          <p:cNvSpPr txBox="1">
            <a:spLocks/>
          </p:cNvSpPr>
          <p:nvPr/>
        </p:nvSpPr>
        <p:spPr>
          <a:xfrm>
            <a:off x="179997" y="1152525"/>
            <a:ext cx="5626653" cy="34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0" indent="0">
              <a:buNone/>
            </a:pPr>
            <a:r>
              <a:rPr lang="en-GB" dirty="0">
                <a:solidFill>
                  <a:srgbClr val="000000"/>
                </a:solidFill>
                <a:cs typeface="Calibri"/>
              </a:rPr>
              <a:t>A mobile phone contains plastics, metals and ceramics. </a:t>
            </a:r>
          </a:p>
          <a:p>
            <a:pPr marL="127000" indent="0">
              <a:buNone/>
            </a:pPr>
            <a:endParaRPr lang="en-GB" b="1" dirty="0">
              <a:solidFill>
                <a:srgbClr val="000000"/>
              </a:solidFill>
              <a:cs typeface="Calibri"/>
            </a:endParaRPr>
          </a:p>
          <a:p>
            <a:pPr marL="127000" indent="0">
              <a:buNone/>
            </a:pPr>
            <a:r>
              <a:rPr lang="en-GB" dirty="0">
                <a:solidFill>
                  <a:srgbClr val="000000"/>
                </a:solidFill>
                <a:cs typeface="Calibri"/>
              </a:rPr>
              <a:t>Some of the metals include: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cs typeface="Calibri"/>
              </a:rPr>
              <a:t>copper (chalcopyrite; malachite; azurite)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cs typeface="Calibri"/>
              </a:rPr>
              <a:t>iron (magnetite; limonite)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cs typeface="Calibri"/>
              </a:rPr>
              <a:t>zinc (sphalerite)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cs typeface="Calibri"/>
              </a:rPr>
              <a:t>aluminium (bauxite)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cs typeface="Calibri"/>
              </a:rPr>
              <a:t>lead (galena)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cs typeface="Calibri"/>
              </a:rPr>
              <a:t>tin (cassiterite)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cs typeface="Calibri"/>
              </a:rPr>
              <a:t>and gold, manganese, palladium, platinum, tantalum, beryllium, mercury, gypsum, aragonite, silver and nickel 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FB0AAE2-558C-403C-ADC4-AC4E5F63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000" y="1332000"/>
            <a:ext cx="1504244" cy="3060000"/>
          </a:xfrm>
          <a:prstGeom prst="rect">
            <a:avLst/>
          </a:prstGeom>
          <a:effectLst>
            <a:reflection blurRad="6350" stA="20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45020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6722A7-F5F5-4C80-AAFF-3C0F7C58D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1 part 1: The life cycle of a mobile phone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EFC2E-A892-4006-8BAD-ACC08D948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80DD3B4B-A843-4F5C-BB55-ACF1D4418810}"/>
              </a:ext>
            </a:extLst>
          </p:cNvPr>
          <p:cNvSpPr/>
          <p:nvPr/>
        </p:nvSpPr>
        <p:spPr>
          <a:xfrm>
            <a:off x="179998" y="720000"/>
            <a:ext cx="8784000" cy="432000"/>
          </a:xfrm>
          <a:prstGeom prst="round2SameRect">
            <a:avLst/>
          </a:prstGeom>
          <a:solidFill>
            <a:srgbClr val="00B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Countries that provide parts for mobile phones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74969B-65CD-449E-9170-7A7DABB49AA2}"/>
              </a:ext>
            </a:extLst>
          </p:cNvPr>
          <p:cNvSpPr txBox="1">
            <a:spLocks/>
          </p:cNvSpPr>
          <p:nvPr/>
        </p:nvSpPr>
        <p:spPr>
          <a:xfrm>
            <a:off x="179998" y="1152525"/>
            <a:ext cx="3528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Austria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Brazil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China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Czechia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Denmark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Estonia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Finland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France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Germany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Hungary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Ireland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Israel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Japan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Malaysia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Mexico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Morocco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Netherland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Philippines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Portugal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Singapore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Slovakia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South Korea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Spain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Sweden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Switzerland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Taiwan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Thailand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UK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200" dirty="0">
                <a:cs typeface="Segoe UI"/>
              </a:rPr>
              <a:t>USA</a:t>
            </a:r>
            <a:r>
              <a:rPr lang="en-GB" sz="1200" dirty="0">
                <a:solidFill>
                  <a:srgbClr val="000000"/>
                </a:solidFill>
                <a:cs typeface="Calibri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3EAB92-5746-42B7-8136-7361ABEBF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998" y="1332000"/>
            <a:ext cx="5580000" cy="280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0306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70610-FA47-4EC3-9209-69F1946AC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1 part 2: The life cycle of a mobile phone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1C5CE6-28F3-4D84-B1DB-848A107A21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E38C31-EB0E-499A-BDEE-F616FE2715D6}"/>
              </a:ext>
            </a:extLst>
          </p:cNvPr>
          <p:cNvSpPr txBox="1">
            <a:spLocks/>
          </p:cNvSpPr>
          <p:nvPr/>
        </p:nvSpPr>
        <p:spPr>
          <a:xfrm>
            <a:off x="1831850" y="2278800"/>
            <a:ext cx="5480299" cy="14058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b="0" dirty="0">
                <a:solidFill>
                  <a:schemeClr val="tx1"/>
                </a:solidFill>
              </a:rPr>
              <a:t>Questions on the video clip</a:t>
            </a:r>
          </a:p>
        </p:txBody>
      </p:sp>
    </p:spTree>
    <p:extLst>
      <p:ext uri="{BB962C8B-B14F-4D97-AF65-F5344CB8AC3E}">
        <p14:creationId xmlns:p14="http://schemas.microsoft.com/office/powerpoint/2010/main" val="29988718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row: Bent 33">
            <a:extLst>
              <a:ext uri="{FF2B5EF4-FFF2-40B4-BE49-F238E27FC236}">
                <a16:creationId xmlns:a16="http://schemas.microsoft.com/office/drawing/2014/main" id="{F345847D-6E7E-4EB2-8994-0A24AC730B53}"/>
              </a:ext>
            </a:extLst>
          </p:cNvPr>
          <p:cNvSpPr/>
          <p:nvPr/>
        </p:nvSpPr>
        <p:spPr>
          <a:xfrm rot="16200000">
            <a:off x="1987910" y="2859457"/>
            <a:ext cx="463255" cy="1608965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Arrow: Bent 34">
            <a:extLst>
              <a:ext uri="{FF2B5EF4-FFF2-40B4-BE49-F238E27FC236}">
                <a16:creationId xmlns:a16="http://schemas.microsoft.com/office/drawing/2014/main" id="{5794F998-B1A5-4F00-B7CE-53CEAFBE24D7}"/>
              </a:ext>
            </a:extLst>
          </p:cNvPr>
          <p:cNvSpPr/>
          <p:nvPr/>
        </p:nvSpPr>
        <p:spPr>
          <a:xfrm>
            <a:off x="1473958" y="1361688"/>
            <a:ext cx="463255" cy="1608965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D7FC567A-D863-4B67-A707-020D8834E346}"/>
              </a:ext>
            </a:extLst>
          </p:cNvPr>
          <p:cNvSpPr/>
          <p:nvPr/>
        </p:nvSpPr>
        <p:spPr>
          <a:xfrm rot="10800000">
            <a:off x="3543215" y="3721457"/>
            <a:ext cx="2188818" cy="23227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70610-FA47-4EC3-9209-69F1946AC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1 part 2: The life cycle of a mobile phone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1C5CE6-28F3-4D84-B1DB-848A107A21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DDC68B0D-4B98-481A-BE92-9B0765E20282}"/>
              </a:ext>
            </a:extLst>
          </p:cNvPr>
          <p:cNvSpPr/>
          <p:nvPr/>
        </p:nvSpPr>
        <p:spPr>
          <a:xfrm rot="5400000">
            <a:off x="6692835" y="850560"/>
            <a:ext cx="463255" cy="1608965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Arrow: Bent 26">
            <a:extLst>
              <a:ext uri="{FF2B5EF4-FFF2-40B4-BE49-F238E27FC236}">
                <a16:creationId xmlns:a16="http://schemas.microsoft.com/office/drawing/2014/main" id="{9F298232-65A3-4F11-AA18-DC930B4E19F0}"/>
              </a:ext>
            </a:extLst>
          </p:cNvPr>
          <p:cNvSpPr/>
          <p:nvPr/>
        </p:nvSpPr>
        <p:spPr>
          <a:xfrm rot="10800000">
            <a:off x="7206787" y="2348329"/>
            <a:ext cx="463255" cy="1608965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CEFC80E-E0D6-4252-BEC7-A363A49564C7}"/>
              </a:ext>
            </a:extLst>
          </p:cNvPr>
          <p:cNvSpPr/>
          <p:nvPr/>
        </p:nvSpPr>
        <p:spPr>
          <a:xfrm>
            <a:off x="3411967" y="1365252"/>
            <a:ext cx="2188818" cy="23227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F4D080-D77C-4BE5-B7D6-9993FCFE4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951" y="1121388"/>
            <a:ext cx="1504244" cy="3060000"/>
          </a:xfrm>
          <a:prstGeom prst="rect">
            <a:avLst/>
          </a:prstGeom>
          <a:effectLst>
            <a:reflection blurRad="6350" stA="20000" endPos="35000" dir="5400000" sy="-100000" algn="bl" rotWithShape="0"/>
          </a:effec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E52C5F94-EDE0-4828-A43B-773EA391F979}"/>
              </a:ext>
            </a:extLst>
          </p:cNvPr>
          <p:cNvSpPr>
            <a:spLocks noChangeAspect="1"/>
          </p:cNvSpPr>
          <p:nvPr/>
        </p:nvSpPr>
        <p:spPr>
          <a:xfrm>
            <a:off x="2016000" y="3103200"/>
            <a:ext cx="1440000" cy="144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1FBE4CC-9C31-4C92-8E4E-AB71DE6B6DF9}"/>
              </a:ext>
            </a:extLst>
          </p:cNvPr>
          <p:cNvSpPr>
            <a:spLocks noChangeAspect="1"/>
          </p:cNvSpPr>
          <p:nvPr/>
        </p:nvSpPr>
        <p:spPr>
          <a:xfrm>
            <a:off x="2016000" y="763200"/>
            <a:ext cx="1440000" cy="144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D692808-5481-4ABC-A4A7-640884455161}"/>
              </a:ext>
            </a:extLst>
          </p:cNvPr>
          <p:cNvSpPr>
            <a:spLocks noChangeAspect="1"/>
          </p:cNvSpPr>
          <p:nvPr/>
        </p:nvSpPr>
        <p:spPr>
          <a:xfrm>
            <a:off x="810000" y="1931388"/>
            <a:ext cx="1440000" cy="144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4A1CD8D-5E3D-4B4E-9865-5F25168AF191}"/>
              </a:ext>
            </a:extLst>
          </p:cNvPr>
          <p:cNvSpPr>
            <a:spLocks noChangeAspect="1"/>
          </p:cNvSpPr>
          <p:nvPr/>
        </p:nvSpPr>
        <p:spPr>
          <a:xfrm>
            <a:off x="6894000" y="1931388"/>
            <a:ext cx="1440000" cy="144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20128D-E6D0-4781-916C-0047C4945A02}"/>
              </a:ext>
            </a:extLst>
          </p:cNvPr>
          <p:cNvSpPr>
            <a:spLocks noChangeAspect="1"/>
          </p:cNvSpPr>
          <p:nvPr/>
        </p:nvSpPr>
        <p:spPr>
          <a:xfrm>
            <a:off x="5688000" y="763200"/>
            <a:ext cx="1440000" cy="144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03FD2E-CF55-4C33-A41A-845176531C1B}"/>
              </a:ext>
            </a:extLst>
          </p:cNvPr>
          <p:cNvSpPr>
            <a:spLocks noChangeAspect="1"/>
          </p:cNvSpPr>
          <p:nvPr/>
        </p:nvSpPr>
        <p:spPr>
          <a:xfrm>
            <a:off x="5688000" y="3103200"/>
            <a:ext cx="1440000" cy="144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1421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row: Bent 33">
            <a:extLst>
              <a:ext uri="{FF2B5EF4-FFF2-40B4-BE49-F238E27FC236}">
                <a16:creationId xmlns:a16="http://schemas.microsoft.com/office/drawing/2014/main" id="{F345847D-6E7E-4EB2-8994-0A24AC730B53}"/>
              </a:ext>
            </a:extLst>
          </p:cNvPr>
          <p:cNvSpPr/>
          <p:nvPr/>
        </p:nvSpPr>
        <p:spPr>
          <a:xfrm rot="16200000">
            <a:off x="1987910" y="2859457"/>
            <a:ext cx="463255" cy="1608965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Arrow: Bent 34">
            <a:extLst>
              <a:ext uri="{FF2B5EF4-FFF2-40B4-BE49-F238E27FC236}">
                <a16:creationId xmlns:a16="http://schemas.microsoft.com/office/drawing/2014/main" id="{5794F998-B1A5-4F00-B7CE-53CEAFBE24D7}"/>
              </a:ext>
            </a:extLst>
          </p:cNvPr>
          <p:cNvSpPr/>
          <p:nvPr/>
        </p:nvSpPr>
        <p:spPr>
          <a:xfrm>
            <a:off x="1473958" y="1361688"/>
            <a:ext cx="463255" cy="1608965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D7FC567A-D863-4B67-A707-020D8834E346}"/>
              </a:ext>
            </a:extLst>
          </p:cNvPr>
          <p:cNvSpPr/>
          <p:nvPr/>
        </p:nvSpPr>
        <p:spPr>
          <a:xfrm rot="10800000">
            <a:off x="3543215" y="3721457"/>
            <a:ext cx="2188818" cy="23227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70610-FA47-4EC3-9209-69F1946AC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Activity 1 part 2: The life cycle of a mobile phone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1C5CE6-28F3-4D84-B1DB-848A107A21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DDC68B0D-4B98-481A-BE92-9B0765E20282}"/>
              </a:ext>
            </a:extLst>
          </p:cNvPr>
          <p:cNvSpPr/>
          <p:nvPr/>
        </p:nvSpPr>
        <p:spPr>
          <a:xfrm rot="5400000">
            <a:off x="6692835" y="850560"/>
            <a:ext cx="463255" cy="1608965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Arrow: Bent 26">
            <a:extLst>
              <a:ext uri="{FF2B5EF4-FFF2-40B4-BE49-F238E27FC236}">
                <a16:creationId xmlns:a16="http://schemas.microsoft.com/office/drawing/2014/main" id="{9F298232-65A3-4F11-AA18-DC930B4E19F0}"/>
              </a:ext>
            </a:extLst>
          </p:cNvPr>
          <p:cNvSpPr/>
          <p:nvPr/>
        </p:nvSpPr>
        <p:spPr>
          <a:xfrm rot="10800000">
            <a:off x="7206787" y="2348329"/>
            <a:ext cx="463255" cy="1608965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CEFC80E-E0D6-4252-BEC7-A363A49564C7}"/>
              </a:ext>
            </a:extLst>
          </p:cNvPr>
          <p:cNvSpPr/>
          <p:nvPr/>
        </p:nvSpPr>
        <p:spPr>
          <a:xfrm>
            <a:off x="3411967" y="1365252"/>
            <a:ext cx="2188818" cy="23227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F4D080-D77C-4BE5-B7D6-9993FCFE4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951" y="1121388"/>
            <a:ext cx="1504244" cy="3060000"/>
          </a:xfrm>
          <a:prstGeom prst="rect">
            <a:avLst/>
          </a:prstGeom>
          <a:effectLst>
            <a:reflection blurRad="6350" stA="20000" endPos="35000" dir="5400000" sy="-100000" algn="bl" rotWithShape="0"/>
          </a:effec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E52C5F94-EDE0-4828-A43B-773EA391F979}"/>
              </a:ext>
            </a:extLst>
          </p:cNvPr>
          <p:cNvSpPr>
            <a:spLocks noChangeAspect="1"/>
          </p:cNvSpPr>
          <p:nvPr/>
        </p:nvSpPr>
        <p:spPr>
          <a:xfrm>
            <a:off x="2016000" y="3103200"/>
            <a:ext cx="1440000" cy="144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4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Manufacturing,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packaging and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transportation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1FBE4CC-9C31-4C92-8E4E-AB71DE6B6DF9}"/>
              </a:ext>
            </a:extLst>
          </p:cNvPr>
          <p:cNvSpPr>
            <a:spLocks noChangeAspect="1"/>
          </p:cNvSpPr>
          <p:nvPr/>
        </p:nvSpPr>
        <p:spPr>
          <a:xfrm>
            <a:off x="2016000" y="763200"/>
            <a:ext cx="1440000" cy="144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6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End of life (disposal and recycling)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D692808-5481-4ABC-A4A7-640884455161}"/>
              </a:ext>
            </a:extLst>
          </p:cNvPr>
          <p:cNvSpPr>
            <a:spLocks noChangeAspect="1"/>
          </p:cNvSpPr>
          <p:nvPr/>
        </p:nvSpPr>
        <p:spPr>
          <a:xfrm>
            <a:off x="810000" y="1931388"/>
            <a:ext cx="1440000" cy="144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Use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4A1CD8D-5E3D-4B4E-9865-5F25168AF191}"/>
              </a:ext>
            </a:extLst>
          </p:cNvPr>
          <p:cNvSpPr>
            <a:spLocks noChangeAspect="1"/>
          </p:cNvSpPr>
          <p:nvPr/>
        </p:nvSpPr>
        <p:spPr>
          <a:xfrm>
            <a:off x="6894000" y="1931388"/>
            <a:ext cx="1440000" cy="144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Mining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20128D-E6D0-4781-916C-0047C4945A02}"/>
              </a:ext>
            </a:extLst>
          </p:cNvPr>
          <p:cNvSpPr>
            <a:spLocks noChangeAspect="1"/>
          </p:cNvSpPr>
          <p:nvPr/>
        </p:nvSpPr>
        <p:spPr>
          <a:xfrm>
            <a:off x="5688000" y="763200"/>
            <a:ext cx="1440000" cy="144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Exploration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03FD2E-CF55-4C33-A41A-845176531C1B}"/>
              </a:ext>
            </a:extLst>
          </p:cNvPr>
          <p:cNvSpPr>
            <a:spLocks noChangeAspect="1"/>
          </p:cNvSpPr>
          <p:nvPr/>
        </p:nvSpPr>
        <p:spPr>
          <a:xfrm>
            <a:off x="5688000" y="3103200"/>
            <a:ext cx="1440000" cy="144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Processing</a:t>
            </a:r>
          </a:p>
        </p:txBody>
      </p:sp>
    </p:spTree>
    <p:extLst>
      <p:ext uri="{BB962C8B-B14F-4D97-AF65-F5344CB8AC3E}">
        <p14:creationId xmlns:p14="http://schemas.microsoft.com/office/powerpoint/2010/main" val="27866968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CMICV2">
      <a:dk1>
        <a:srgbClr val="000000"/>
      </a:dk1>
      <a:lt1>
        <a:srgbClr val="FFFFFF"/>
      </a:lt1>
      <a:dk2>
        <a:srgbClr val="00615A"/>
      </a:dk2>
      <a:lt2>
        <a:srgbClr val="52A088"/>
      </a:lt2>
      <a:accent1>
        <a:srgbClr val="8FD0AA"/>
      </a:accent1>
      <a:accent2>
        <a:srgbClr val="00C8BA"/>
      </a:accent2>
      <a:accent3>
        <a:srgbClr val="00BCD5"/>
      </a:accent3>
      <a:accent4>
        <a:srgbClr val="00B0F0"/>
      </a:accent4>
      <a:accent5>
        <a:srgbClr val="000000"/>
      </a:accent5>
      <a:accent6>
        <a:srgbClr val="FFFFFF"/>
      </a:accent6>
      <a:hlink>
        <a:srgbClr val="00615A"/>
      </a:hlink>
      <a:folHlink>
        <a:srgbClr val="52A0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S3_Lesson01.potx" id="{1A49A35B-580D-4B31-BEF0-C324FB66729D}" vid="{B9222266-AE19-4FBC-BB01-FCD04DB6C6D1}"/>
    </a:ext>
  </a:extLst>
</a:theme>
</file>

<file path=ppt/theme/theme2.xml><?xml version="1.0" encoding="utf-8"?>
<a:theme xmlns:a="http://schemas.openxmlformats.org/drawingml/2006/main" name="1_Office Theme">
  <a:themeElements>
    <a:clrScheme name="CMICV2">
      <a:dk1>
        <a:srgbClr val="000000"/>
      </a:dk1>
      <a:lt1>
        <a:srgbClr val="FFFFFF"/>
      </a:lt1>
      <a:dk2>
        <a:srgbClr val="00615A"/>
      </a:dk2>
      <a:lt2>
        <a:srgbClr val="52A088"/>
      </a:lt2>
      <a:accent1>
        <a:srgbClr val="8FD0AA"/>
      </a:accent1>
      <a:accent2>
        <a:srgbClr val="00C8BA"/>
      </a:accent2>
      <a:accent3>
        <a:srgbClr val="00BCD5"/>
      </a:accent3>
      <a:accent4>
        <a:srgbClr val="00B0F0"/>
      </a:accent4>
      <a:accent5>
        <a:srgbClr val="000000"/>
      </a:accent5>
      <a:accent6>
        <a:srgbClr val="FFFFFF"/>
      </a:accent6>
      <a:hlink>
        <a:srgbClr val="00615A"/>
      </a:hlink>
      <a:folHlink>
        <a:srgbClr val="52A0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S3_Lesson01.potx" id="{1A49A35B-580D-4B31-BEF0-C324FB66729D}" vid="{B9222266-AE19-4FBC-BB01-FCD04DB6C6D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KS3_Lesson01</Template>
  <TotalTime>1021</TotalTime>
  <Words>409</Words>
  <Application>Microsoft Office PowerPoint</Application>
  <PresentationFormat>On-screen Show (16:9)</PresentationFormat>
  <Paragraphs>131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UI</vt:lpstr>
      <vt:lpstr>Wingdings</vt:lpstr>
      <vt:lpstr>Office Theme</vt:lpstr>
      <vt:lpstr>1_Office Theme</vt:lpstr>
      <vt:lpstr>KS3 Lesson 2 The life cycle of a mineral</vt:lpstr>
      <vt:lpstr>Introduction</vt:lpstr>
      <vt:lpstr>PowerPoint Presentation</vt:lpstr>
      <vt:lpstr>Activity 1: the life cycle of a mobile phone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2: careers in geoscience</vt:lpstr>
      <vt:lpstr>PowerPoint Presentation</vt:lpstr>
      <vt:lpstr>PowerPoint Presentation</vt:lpstr>
      <vt:lpstr>PowerPoint Presentation</vt:lpstr>
      <vt:lpstr>PowerPoint Presentation</vt:lpstr>
      <vt:lpstr>End of Lesson 2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KS3 Lesson 1 Minerals in everyday life</dc:title>
  <dc:creator>Craig Woodward - BGS</dc:creator>
  <cp:lastModifiedBy>Craig Woodward - BGS</cp:lastModifiedBy>
  <cp:revision>123</cp:revision>
  <dcterms:created xsi:type="dcterms:W3CDTF">2023-06-02T07:49:05Z</dcterms:created>
  <dcterms:modified xsi:type="dcterms:W3CDTF">2023-06-15T10:33:46Z</dcterms:modified>
</cp:coreProperties>
</file>